
<file path=[Content_Types].xml><?xml version="1.0" encoding="utf-8"?>
<Types xmlns="http://schemas.openxmlformats.org/package/2006/content-types">
  <Default Extension="gif" ContentType="image/gif"/>
  <Default Extension="jfif"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8" r:id="rId3"/>
    <p:sldId id="262" r:id="rId4"/>
    <p:sldId id="257" r:id="rId5"/>
    <p:sldId id="263" r:id="rId6"/>
    <p:sldId id="264" r:id="rId7"/>
    <p:sldId id="277" r:id="rId8"/>
    <p:sldId id="271" r:id="rId9"/>
    <p:sldId id="265" r:id="rId10"/>
    <p:sldId id="260" r:id="rId11"/>
    <p:sldId id="270" r:id="rId12"/>
    <p:sldId id="266" r:id="rId13"/>
    <p:sldId id="261" r:id="rId14"/>
    <p:sldId id="269" r:id="rId15"/>
    <p:sldId id="259" r:id="rId16"/>
    <p:sldId id="273" r:id="rId17"/>
    <p:sldId id="258" r:id="rId18"/>
    <p:sldId id="272" r:id="rId19"/>
    <p:sldId id="268" r:id="rId20"/>
    <p:sldId id="276" r:id="rId21"/>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97" d="100"/>
          <a:sy n="97" d="100"/>
        </p:scale>
        <p:origin x="9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B2ED6EB-AFEE-44D6-9CCE-6B070A14CAE2}"/>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484EAEDC-2DAA-43BF-8C72-EB23B6855F8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612E301B-EA23-4FCD-A6F3-3EAF0EDD7A76}"/>
              </a:ext>
            </a:extLst>
          </p:cNvPr>
          <p:cNvSpPr>
            <a:spLocks noGrp="1"/>
          </p:cNvSpPr>
          <p:nvPr>
            <p:ph type="dt" sz="half" idx="10"/>
          </p:nvPr>
        </p:nvSpPr>
        <p:spPr/>
        <p:txBody>
          <a:bodyPr/>
          <a:lstStyle/>
          <a:p>
            <a:fld id="{9EF850D4-CAC5-4BB6-AA38-A4264515BD6D}" type="datetimeFigureOut">
              <a:rPr lang="nl-NL" smtClean="0"/>
              <a:t>28-11-2021</a:t>
            </a:fld>
            <a:endParaRPr lang="nl-NL"/>
          </a:p>
        </p:txBody>
      </p:sp>
      <p:sp>
        <p:nvSpPr>
          <p:cNvPr id="5" name="Tijdelijke aanduiding voor voettekst 4">
            <a:extLst>
              <a:ext uri="{FF2B5EF4-FFF2-40B4-BE49-F238E27FC236}">
                <a16:creationId xmlns:a16="http://schemas.microsoft.com/office/drawing/2014/main" id="{AEA952D1-3541-4D44-9279-52BF2DEC8E67}"/>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9A0141FF-89ED-49F0-894F-4941988684F6}"/>
              </a:ext>
            </a:extLst>
          </p:cNvPr>
          <p:cNvSpPr>
            <a:spLocks noGrp="1"/>
          </p:cNvSpPr>
          <p:nvPr>
            <p:ph type="sldNum" sz="quarter" idx="12"/>
          </p:nvPr>
        </p:nvSpPr>
        <p:spPr/>
        <p:txBody>
          <a:bodyPr/>
          <a:lstStyle/>
          <a:p>
            <a:fld id="{73C089D3-85CA-488F-A7BF-643217C1EB33}" type="slidenum">
              <a:rPr lang="nl-NL" smtClean="0"/>
              <a:t>‹nr.›</a:t>
            </a:fld>
            <a:endParaRPr lang="nl-NL"/>
          </a:p>
        </p:txBody>
      </p:sp>
    </p:spTree>
    <p:extLst>
      <p:ext uri="{BB962C8B-B14F-4D97-AF65-F5344CB8AC3E}">
        <p14:creationId xmlns:p14="http://schemas.microsoft.com/office/powerpoint/2010/main" val="16777490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CDCA34F-1388-438A-9CCB-9D1252411962}"/>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FABD99FC-5718-4EF8-8438-A6DC331EA833}"/>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810F895B-50EE-4639-8191-1760994D9EAD}"/>
              </a:ext>
            </a:extLst>
          </p:cNvPr>
          <p:cNvSpPr>
            <a:spLocks noGrp="1"/>
          </p:cNvSpPr>
          <p:nvPr>
            <p:ph type="dt" sz="half" idx="10"/>
          </p:nvPr>
        </p:nvSpPr>
        <p:spPr/>
        <p:txBody>
          <a:bodyPr/>
          <a:lstStyle/>
          <a:p>
            <a:fld id="{9EF850D4-CAC5-4BB6-AA38-A4264515BD6D}" type="datetimeFigureOut">
              <a:rPr lang="nl-NL" smtClean="0"/>
              <a:t>28-11-2021</a:t>
            </a:fld>
            <a:endParaRPr lang="nl-NL"/>
          </a:p>
        </p:txBody>
      </p:sp>
      <p:sp>
        <p:nvSpPr>
          <p:cNvPr id="5" name="Tijdelijke aanduiding voor voettekst 4">
            <a:extLst>
              <a:ext uri="{FF2B5EF4-FFF2-40B4-BE49-F238E27FC236}">
                <a16:creationId xmlns:a16="http://schemas.microsoft.com/office/drawing/2014/main" id="{130766ED-F2F4-43E3-8B30-D17506615769}"/>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FE89AB84-3CD3-473D-9BAE-4F49A9DA708C}"/>
              </a:ext>
            </a:extLst>
          </p:cNvPr>
          <p:cNvSpPr>
            <a:spLocks noGrp="1"/>
          </p:cNvSpPr>
          <p:nvPr>
            <p:ph type="sldNum" sz="quarter" idx="12"/>
          </p:nvPr>
        </p:nvSpPr>
        <p:spPr/>
        <p:txBody>
          <a:bodyPr/>
          <a:lstStyle/>
          <a:p>
            <a:fld id="{73C089D3-85CA-488F-A7BF-643217C1EB33}" type="slidenum">
              <a:rPr lang="nl-NL" smtClean="0"/>
              <a:t>‹nr.›</a:t>
            </a:fld>
            <a:endParaRPr lang="nl-NL"/>
          </a:p>
        </p:txBody>
      </p:sp>
    </p:spTree>
    <p:extLst>
      <p:ext uri="{BB962C8B-B14F-4D97-AF65-F5344CB8AC3E}">
        <p14:creationId xmlns:p14="http://schemas.microsoft.com/office/powerpoint/2010/main" val="11885316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C02B4A59-F7AB-42C5-BCDF-B0E4727D2AD8}"/>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DCB16CBD-E55D-42F6-B7DE-F44503012CE1}"/>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29B101DE-D172-4BCE-BBAE-18A8A530CADE}"/>
              </a:ext>
            </a:extLst>
          </p:cNvPr>
          <p:cNvSpPr>
            <a:spLocks noGrp="1"/>
          </p:cNvSpPr>
          <p:nvPr>
            <p:ph type="dt" sz="half" idx="10"/>
          </p:nvPr>
        </p:nvSpPr>
        <p:spPr/>
        <p:txBody>
          <a:bodyPr/>
          <a:lstStyle/>
          <a:p>
            <a:fld id="{9EF850D4-CAC5-4BB6-AA38-A4264515BD6D}" type="datetimeFigureOut">
              <a:rPr lang="nl-NL" smtClean="0"/>
              <a:t>28-11-2021</a:t>
            </a:fld>
            <a:endParaRPr lang="nl-NL"/>
          </a:p>
        </p:txBody>
      </p:sp>
      <p:sp>
        <p:nvSpPr>
          <p:cNvPr id="5" name="Tijdelijke aanduiding voor voettekst 4">
            <a:extLst>
              <a:ext uri="{FF2B5EF4-FFF2-40B4-BE49-F238E27FC236}">
                <a16:creationId xmlns:a16="http://schemas.microsoft.com/office/drawing/2014/main" id="{CCFDD614-DDDF-4399-88C4-B6E8F22AD458}"/>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5FB01195-5C65-4E1A-BAE6-1711A23D100C}"/>
              </a:ext>
            </a:extLst>
          </p:cNvPr>
          <p:cNvSpPr>
            <a:spLocks noGrp="1"/>
          </p:cNvSpPr>
          <p:nvPr>
            <p:ph type="sldNum" sz="quarter" idx="12"/>
          </p:nvPr>
        </p:nvSpPr>
        <p:spPr/>
        <p:txBody>
          <a:bodyPr/>
          <a:lstStyle/>
          <a:p>
            <a:fld id="{73C089D3-85CA-488F-A7BF-643217C1EB33}" type="slidenum">
              <a:rPr lang="nl-NL" smtClean="0"/>
              <a:t>‹nr.›</a:t>
            </a:fld>
            <a:endParaRPr lang="nl-NL"/>
          </a:p>
        </p:txBody>
      </p:sp>
    </p:spTree>
    <p:extLst>
      <p:ext uri="{BB962C8B-B14F-4D97-AF65-F5344CB8AC3E}">
        <p14:creationId xmlns:p14="http://schemas.microsoft.com/office/powerpoint/2010/main" val="11850332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6308723-4202-489B-834D-A47F72C40604}"/>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6B78495D-1438-4CA2-86B3-6C04FEA29025}"/>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88D326EA-F69E-4AA6-B02B-D0B91304E72F}"/>
              </a:ext>
            </a:extLst>
          </p:cNvPr>
          <p:cNvSpPr>
            <a:spLocks noGrp="1"/>
          </p:cNvSpPr>
          <p:nvPr>
            <p:ph type="dt" sz="half" idx="10"/>
          </p:nvPr>
        </p:nvSpPr>
        <p:spPr/>
        <p:txBody>
          <a:bodyPr/>
          <a:lstStyle/>
          <a:p>
            <a:fld id="{9EF850D4-CAC5-4BB6-AA38-A4264515BD6D}" type="datetimeFigureOut">
              <a:rPr lang="nl-NL" smtClean="0"/>
              <a:t>28-11-2021</a:t>
            </a:fld>
            <a:endParaRPr lang="nl-NL"/>
          </a:p>
        </p:txBody>
      </p:sp>
      <p:sp>
        <p:nvSpPr>
          <p:cNvPr id="5" name="Tijdelijke aanduiding voor voettekst 4">
            <a:extLst>
              <a:ext uri="{FF2B5EF4-FFF2-40B4-BE49-F238E27FC236}">
                <a16:creationId xmlns:a16="http://schemas.microsoft.com/office/drawing/2014/main" id="{E2053121-1BE2-4E0D-8D69-CBFF1A031D4C}"/>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03999988-80FF-4BE6-8235-494F00699102}"/>
              </a:ext>
            </a:extLst>
          </p:cNvPr>
          <p:cNvSpPr>
            <a:spLocks noGrp="1"/>
          </p:cNvSpPr>
          <p:nvPr>
            <p:ph type="sldNum" sz="quarter" idx="12"/>
          </p:nvPr>
        </p:nvSpPr>
        <p:spPr/>
        <p:txBody>
          <a:bodyPr/>
          <a:lstStyle/>
          <a:p>
            <a:fld id="{73C089D3-85CA-488F-A7BF-643217C1EB33}" type="slidenum">
              <a:rPr lang="nl-NL" smtClean="0"/>
              <a:t>‹nr.›</a:t>
            </a:fld>
            <a:endParaRPr lang="nl-NL"/>
          </a:p>
        </p:txBody>
      </p:sp>
    </p:spTree>
    <p:extLst>
      <p:ext uri="{BB962C8B-B14F-4D97-AF65-F5344CB8AC3E}">
        <p14:creationId xmlns:p14="http://schemas.microsoft.com/office/powerpoint/2010/main" val="16044564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11F74DF-AF27-4776-BAF9-6E4777D7049C}"/>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13623339-44CE-486E-BABF-7FEB237BD73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06D2F2D7-3181-4E61-B32F-F0EC569BE7CB}"/>
              </a:ext>
            </a:extLst>
          </p:cNvPr>
          <p:cNvSpPr>
            <a:spLocks noGrp="1"/>
          </p:cNvSpPr>
          <p:nvPr>
            <p:ph type="dt" sz="half" idx="10"/>
          </p:nvPr>
        </p:nvSpPr>
        <p:spPr/>
        <p:txBody>
          <a:bodyPr/>
          <a:lstStyle/>
          <a:p>
            <a:fld id="{9EF850D4-CAC5-4BB6-AA38-A4264515BD6D}" type="datetimeFigureOut">
              <a:rPr lang="nl-NL" smtClean="0"/>
              <a:t>28-11-2021</a:t>
            </a:fld>
            <a:endParaRPr lang="nl-NL"/>
          </a:p>
        </p:txBody>
      </p:sp>
      <p:sp>
        <p:nvSpPr>
          <p:cNvPr id="5" name="Tijdelijke aanduiding voor voettekst 4">
            <a:extLst>
              <a:ext uri="{FF2B5EF4-FFF2-40B4-BE49-F238E27FC236}">
                <a16:creationId xmlns:a16="http://schemas.microsoft.com/office/drawing/2014/main" id="{07B3E244-A12D-4411-87D2-98D5EA136CD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113D26F6-1980-4854-BE63-50C207FD79C1}"/>
              </a:ext>
            </a:extLst>
          </p:cNvPr>
          <p:cNvSpPr>
            <a:spLocks noGrp="1"/>
          </p:cNvSpPr>
          <p:nvPr>
            <p:ph type="sldNum" sz="quarter" idx="12"/>
          </p:nvPr>
        </p:nvSpPr>
        <p:spPr/>
        <p:txBody>
          <a:bodyPr/>
          <a:lstStyle/>
          <a:p>
            <a:fld id="{73C089D3-85CA-488F-A7BF-643217C1EB33}" type="slidenum">
              <a:rPr lang="nl-NL" smtClean="0"/>
              <a:t>‹nr.›</a:t>
            </a:fld>
            <a:endParaRPr lang="nl-NL"/>
          </a:p>
        </p:txBody>
      </p:sp>
    </p:spTree>
    <p:extLst>
      <p:ext uri="{BB962C8B-B14F-4D97-AF65-F5344CB8AC3E}">
        <p14:creationId xmlns:p14="http://schemas.microsoft.com/office/powerpoint/2010/main" val="1475308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4807BCC-711B-440C-A09A-22EB40E0205A}"/>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2022FD3C-1E7B-40F5-901C-52718D5C22F8}"/>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B0512EE7-3F7A-46FC-B474-08310F0B90D6}"/>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A8583ABE-12FE-4ECC-A365-1D147779E0B2}"/>
              </a:ext>
            </a:extLst>
          </p:cNvPr>
          <p:cNvSpPr>
            <a:spLocks noGrp="1"/>
          </p:cNvSpPr>
          <p:nvPr>
            <p:ph type="dt" sz="half" idx="10"/>
          </p:nvPr>
        </p:nvSpPr>
        <p:spPr/>
        <p:txBody>
          <a:bodyPr/>
          <a:lstStyle/>
          <a:p>
            <a:fld id="{9EF850D4-CAC5-4BB6-AA38-A4264515BD6D}" type="datetimeFigureOut">
              <a:rPr lang="nl-NL" smtClean="0"/>
              <a:t>28-11-2021</a:t>
            </a:fld>
            <a:endParaRPr lang="nl-NL"/>
          </a:p>
        </p:txBody>
      </p:sp>
      <p:sp>
        <p:nvSpPr>
          <p:cNvPr id="6" name="Tijdelijke aanduiding voor voettekst 5">
            <a:extLst>
              <a:ext uri="{FF2B5EF4-FFF2-40B4-BE49-F238E27FC236}">
                <a16:creationId xmlns:a16="http://schemas.microsoft.com/office/drawing/2014/main" id="{01A8F85A-4CB7-49E7-B6CF-42F0BA0743FA}"/>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65F98933-1481-4359-8AE7-A2D450AF7893}"/>
              </a:ext>
            </a:extLst>
          </p:cNvPr>
          <p:cNvSpPr>
            <a:spLocks noGrp="1"/>
          </p:cNvSpPr>
          <p:nvPr>
            <p:ph type="sldNum" sz="quarter" idx="12"/>
          </p:nvPr>
        </p:nvSpPr>
        <p:spPr/>
        <p:txBody>
          <a:bodyPr/>
          <a:lstStyle/>
          <a:p>
            <a:fld id="{73C089D3-85CA-488F-A7BF-643217C1EB33}" type="slidenum">
              <a:rPr lang="nl-NL" smtClean="0"/>
              <a:t>‹nr.›</a:t>
            </a:fld>
            <a:endParaRPr lang="nl-NL"/>
          </a:p>
        </p:txBody>
      </p:sp>
    </p:spTree>
    <p:extLst>
      <p:ext uri="{BB962C8B-B14F-4D97-AF65-F5344CB8AC3E}">
        <p14:creationId xmlns:p14="http://schemas.microsoft.com/office/powerpoint/2010/main" val="38965250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718EB1C-9793-44DF-A1AD-BEF096331C52}"/>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F3062627-B3B0-4A33-A742-482D53CCF62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DF5311B7-DEC5-4E7C-8AE0-9948CDC2BBF7}"/>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5C9BF9E5-0930-47B1-9A8B-504E3C2A84A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75764971-7200-47F1-989C-D3C797659DB5}"/>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822AFBC7-7630-4E0A-8FBD-7300DF1961D5}"/>
              </a:ext>
            </a:extLst>
          </p:cNvPr>
          <p:cNvSpPr>
            <a:spLocks noGrp="1"/>
          </p:cNvSpPr>
          <p:nvPr>
            <p:ph type="dt" sz="half" idx="10"/>
          </p:nvPr>
        </p:nvSpPr>
        <p:spPr/>
        <p:txBody>
          <a:bodyPr/>
          <a:lstStyle/>
          <a:p>
            <a:fld id="{9EF850D4-CAC5-4BB6-AA38-A4264515BD6D}" type="datetimeFigureOut">
              <a:rPr lang="nl-NL" smtClean="0"/>
              <a:t>28-11-2021</a:t>
            </a:fld>
            <a:endParaRPr lang="nl-NL"/>
          </a:p>
        </p:txBody>
      </p:sp>
      <p:sp>
        <p:nvSpPr>
          <p:cNvPr id="8" name="Tijdelijke aanduiding voor voettekst 7">
            <a:extLst>
              <a:ext uri="{FF2B5EF4-FFF2-40B4-BE49-F238E27FC236}">
                <a16:creationId xmlns:a16="http://schemas.microsoft.com/office/drawing/2014/main" id="{031C3BD6-AC00-487B-8AA6-A4C56D3F9E6C}"/>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912621E5-DBDC-4C60-B907-C240C3D0CF5C}"/>
              </a:ext>
            </a:extLst>
          </p:cNvPr>
          <p:cNvSpPr>
            <a:spLocks noGrp="1"/>
          </p:cNvSpPr>
          <p:nvPr>
            <p:ph type="sldNum" sz="quarter" idx="12"/>
          </p:nvPr>
        </p:nvSpPr>
        <p:spPr/>
        <p:txBody>
          <a:bodyPr/>
          <a:lstStyle/>
          <a:p>
            <a:fld id="{73C089D3-85CA-488F-A7BF-643217C1EB33}" type="slidenum">
              <a:rPr lang="nl-NL" smtClean="0"/>
              <a:t>‹nr.›</a:t>
            </a:fld>
            <a:endParaRPr lang="nl-NL"/>
          </a:p>
        </p:txBody>
      </p:sp>
    </p:spTree>
    <p:extLst>
      <p:ext uri="{BB962C8B-B14F-4D97-AF65-F5344CB8AC3E}">
        <p14:creationId xmlns:p14="http://schemas.microsoft.com/office/powerpoint/2010/main" val="27176042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8ABB38E-7EB7-4E92-8CE3-3B9CD1C3B42C}"/>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C2C6C09A-F6D5-4DB3-B422-39EB84424401}"/>
              </a:ext>
            </a:extLst>
          </p:cNvPr>
          <p:cNvSpPr>
            <a:spLocks noGrp="1"/>
          </p:cNvSpPr>
          <p:nvPr>
            <p:ph type="dt" sz="half" idx="10"/>
          </p:nvPr>
        </p:nvSpPr>
        <p:spPr/>
        <p:txBody>
          <a:bodyPr/>
          <a:lstStyle/>
          <a:p>
            <a:fld id="{9EF850D4-CAC5-4BB6-AA38-A4264515BD6D}" type="datetimeFigureOut">
              <a:rPr lang="nl-NL" smtClean="0"/>
              <a:t>28-11-2021</a:t>
            </a:fld>
            <a:endParaRPr lang="nl-NL"/>
          </a:p>
        </p:txBody>
      </p:sp>
      <p:sp>
        <p:nvSpPr>
          <p:cNvPr id="4" name="Tijdelijke aanduiding voor voettekst 3">
            <a:extLst>
              <a:ext uri="{FF2B5EF4-FFF2-40B4-BE49-F238E27FC236}">
                <a16:creationId xmlns:a16="http://schemas.microsoft.com/office/drawing/2014/main" id="{9085FD25-72E9-4A3E-AB2A-09CD824C4D00}"/>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71B02B11-C94B-4953-855F-957F7D7DCF27}"/>
              </a:ext>
            </a:extLst>
          </p:cNvPr>
          <p:cNvSpPr>
            <a:spLocks noGrp="1"/>
          </p:cNvSpPr>
          <p:nvPr>
            <p:ph type="sldNum" sz="quarter" idx="12"/>
          </p:nvPr>
        </p:nvSpPr>
        <p:spPr/>
        <p:txBody>
          <a:bodyPr/>
          <a:lstStyle/>
          <a:p>
            <a:fld id="{73C089D3-85CA-488F-A7BF-643217C1EB33}" type="slidenum">
              <a:rPr lang="nl-NL" smtClean="0"/>
              <a:t>‹nr.›</a:t>
            </a:fld>
            <a:endParaRPr lang="nl-NL"/>
          </a:p>
        </p:txBody>
      </p:sp>
    </p:spTree>
    <p:extLst>
      <p:ext uri="{BB962C8B-B14F-4D97-AF65-F5344CB8AC3E}">
        <p14:creationId xmlns:p14="http://schemas.microsoft.com/office/powerpoint/2010/main" val="32234644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CBAC2E22-86F3-4C4A-A677-F93361CB617B}"/>
              </a:ext>
            </a:extLst>
          </p:cNvPr>
          <p:cNvSpPr>
            <a:spLocks noGrp="1"/>
          </p:cNvSpPr>
          <p:nvPr>
            <p:ph type="dt" sz="half" idx="10"/>
          </p:nvPr>
        </p:nvSpPr>
        <p:spPr/>
        <p:txBody>
          <a:bodyPr/>
          <a:lstStyle/>
          <a:p>
            <a:fld id="{9EF850D4-CAC5-4BB6-AA38-A4264515BD6D}" type="datetimeFigureOut">
              <a:rPr lang="nl-NL" smtClean="0"/>
              <a:t>28-11-2021</a:t>
            </a:fld>
            <a:endParaRPr lang="nl-NL"/>
          </a:p>
        </p:txBody>
      </p:sp>
      <p:sp>
        <p:nvSpPr>
          <p:cNvPr id="3" name="Tijdelijke aanduiding voor voettekst 2">
            <a:extLst>
              <a:ext uri="{FF2B5EF4-FFF2-40B4-BE49-F238E27FC236}">
                <a16:creationId xmlns:a16="http://schemas.microsoft.com/office/drawing/2014/main" id="{09BBE630-BAD4-424E-875D-5F99A0A34E2E}"/>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F9EA5A0B-12F8-496B-8BB9-16C31A64CE3C}"/>
              </a:ext>
            </a:extLst>
          </p:cNvPr>
          <p:cNvSpPr>
            <a:spLocks noGrp="1"/>
          </p:cNvSpPr>
          <p:nvPr>
            <p:ph type="sldNum" sz="quarter" idx="12"/>
          </p:nvPr>
        </p:nvSpPr>
        <p:spPr/>
        <p:txBody>
          <a:bodyPr/>
          <a:lstStyle/>
          <a:p>
            <a:fld id="{73C089D3-85CA-488F-A7BF-643217C1EB33}" type="slidenum">
              <a:rPr lang="nl-NL" smtClean="0"/>
              <a:t>‹nr.›</a:t>
            </a:fld>
            <a:endParaRPr lang="nl-NL"/>
          </a:p>
        </p:txBody>
      </p:sp>
    </p:spTree>
    <p:extLst>
      <p:ext uri="{BB962C8B-B14F-4D97-AF65-F5344CB8AC3E}">
        <p14:creationId xmlns:p14="http://schemas.microsoft.com/office/powerpoint/2010/main" val="8022029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07ACFC0-25BC-421B-B584-B13E3C1BC4F1}"/>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0B46CD74-4952-47EF-BA05-DA2F6FE8F58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8DDB92B3-D605-42A6-A94E-4F961CFB065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C827A4E9-3AAF-48AA-A3DA-E7EAC140CFB3}"/>
              </a:ext>
            </a:extLst>
          </p:cNvPr>
          <p:cNvSpPr>
            <a:spLocks noGrp="1"/>
          </p:cNvSpPr>
          <p:nvPr>
            <p:ph type="dt" sz="half" idx="10"/>
          </p:nvPr>
        </p:nvSpPr>
        <p:spPr/>
        <p:txBody>
          <a:bodyPr/>
          <a:lstStyle/>
          <a:p>
            <a:fld id="{9EF850D4-CAC5-4BB6-AA38-A4264515BD6D}" type="datetimeFigureOut">
              <a:rPr lang="nl-NL" smtClean="0"/>
              <a:t>28-11-2021</a:t>
            </a:fld>
            <a:endParaRPr lang="nl-NL"/>
          </a:p>
        </p:txBody>
      </p:sp>
      <p:sp>
        <p:nvSpPr>
          <p:cNvPr id="6" name="Tijdelijke aanduiding voor voettekst 5">
            <a:extLst>
              <a:ext uri="{FF2B5EF4-FFF2-40B4-BE49-F238E27FC236}">
                <a16:creationId xmlns:a16="http://schemas.microsoft.com/office/drawing/2014/main" id="{0C7F82FA-5E69-4511-9478-2466BDB388E1}"/>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07F3349A-C94E-4570-AEE8-961CCD91C5B1}"/>
              </a:ext>
            </a:extLst>
          </p:cNvPr>
          <p:cNvSpPr>
            <a:spLocks noGrp="1"/>
          </p:cNvSpPr>
          <p:nvPr>
            <p:ph type="sldNum" sz="quarter" idx="12"/>
          </p:nvPr>
        </p:nvSpPr>
        <p:spPr/>
        <p:txBody>
          <a:bodyPr/>
          <a:lstStyle/>
          <a:p>
            <a:fld id="{73C089D3-85CA-488F-A7BF-643217C1EB33}" type="slidenum">
              <a:rPr lang="nl-NL" smtClean="0"/>
              <a:t>‹nr.›</a:t>
            </a:fld>
            <a:endParaRPr lang="nl-NL"/>
          </a:p>
        </p:txBody>
      </p:sp>
    </p:spTree>
    <p:extLst>
      <p:ext uri="{BB962C8B-B14F-4D97-AF65-F5344CB8AC3E}">
        <p14:creationId xmlns:p14="http://schemas.microsoft.com/office/powerpoint/2010/main" val="13385441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1378E12-65A0-48DC-B6E9-9C2B52C0C3EB}"/>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DCCA9804-7DB4-4FE8-93E8-CF218F3F578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F12DB795-9598-4AAF-B9B9-819FB931B1A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862CE8FF-A591-44B1-B782-B5740E31ABA2}"/>
              </a:ext>
            </a:extLst>
          </p:cNvPr>
          <p:cNvSpPr>
            <a:spLocks noGrp="1"/>
          </p:cNvSpPr>
          <p:nvPr>
            <p:ph type="dt" sz="half" idx="10"/>
          </p:nvPr>
        </p:nvSpPr>
        <p:spPr/>
        <p:txBody>
          <a:bodyPr/>
          <a:lstStyle/>
          <a:p>
            <a:fld id="{9EF850D4-CAC5-4BB6-AA38-A4264515BD6D}" type="datetimeFigureOut">
              <a:rPr lang="nl-NL" smtClean="0"/>
              <a:t>28-11-2021</a:t>
            </a:fld>
            <a:endParaRPr lang="nl-NL"/>
          </a:p>
        </p:txBody>
      </p:sp>
      <p:sp>
        <p:nvSpPr>
          <p:cNvPr id="6" name="Tijdelijke aanduiding voor voettekst 5">
            <a:extLst>
              <a:ext uri="{FF2B5EF4-FFF2-40B4-BE49-F238E27FC236}">
                <a16:creationId xmlns:a16="http://schemas.microsoft.com/office/drawing/2014/main" id="{6330B143-0581-426A-8739-D268399F5498}"/>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DD508008-58D3-450E-9C16-B1B0FCA0C791}"/>
              </a:ext>
            </a:extLst>
          </p:cNvPr>
          <p:cNvSpPr>
            <a:spLocks noGrp="1"/>
          </p:cNvSpPr>
          <p:nvPr>
            <p:ph type="sldNum" sz="quarter" idx="12"/>
          </p:nvPr>
        </p:nvSpPr>
        <p:spPr/>
        <p:txBody>
          <a:bodyPr/>
          <a:lstStyle/>
          <a:p>
            <a:fld id="{73C089D3-85CA-488F-A7BF-643217C1EB33}" type="slidenum">
              <a:rPr lang="nl-NL" smtClean="0"/>
              <a:t>‹nr.›</a:t>
            </a:fld>
            <a:endParaRPr lang="nl-NL"/>
          </a:p>
        </p:txBody>
      </p:sp>
    </p:spTree>
    <p:extLst>
      <p:ext uri="{BB962C8B-B14F-4D97-AF65-F5344CB8AC3E}">
        <p14:creationId xmlns:p14="http://schemas.microsoft.com/office/powerpoint/2010/main" val="9316439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BDD0FAD8-1329-4BF3-9AFB-C63D8CE6BCE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01DA5538-2309-4D63-B12F-01F21EA6453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10DBA84B-368D-4C8C-A3AE-83BE7A60FAA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EF850D4-CAC5-4BB6-AA38-A4264515BD6D}" type="datetimeFigureOut">
              <a:rPr lang="nl-NL" smtClean="0"/>
              <a:t>28-11-2021</a:t>
            </a:fld>
            <a:endParaRPr lang="nl-NL"/>
          </a:p>
        </p:txBody>
      </p:sp>
      <p:sp>
        <p:nvSpPr>
          <p:cNvPr id="5" name="Tijdelijke aanduiding voor voettekst 4">
            <a:extLst>
              <a:ext uri="{FF2B5EF4-FFF2-40B4-BE49-F238E27FC236}">
                <a16:creationId xmlns:a16="http://schemas.microsoft.com/office/drawing/2014/main" id="{DAFE7EDC-CE83-46A4-A670-25658FBBB26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3AEDC9A6-1AF1-45DD-9C65-EA7878D3FF8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C089D3-85CA-488F-A7BF-643217C1EB33}" type="slidenum">
              <a:rPr lang="nl-NL" smtClean="0"/>
              <a:t>‹nr.›</a:t>
            </a:fld>
            <a:endParaRPr lang="nl-NL"/>
          </a:p>
        </p:txBody>
      </p:sp>
    </p:spTree>
    <p:extLst>
      <p:ext uri="{BB962C8B-B14F-4D97-AF65-F5344CB8AC3E}">
        <p14:creationId xmlns:p14="http://schemas.microsoft.com/office/powerpoint/2010/main" val="38861860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video" Target="https://www.youtube.com/embed/4leFUzN7eNo?feature=oembed" TargetMode="Externa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g"/></Relationships>
</file>

<file path=ppt/slides/_rels/slide1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video" Target="https://www.youtube.com/embed/S4_rt3kAH4E?feature=oembed" TargetMode="Externa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9.jpeg"/></Relationships>
</file>

<file path=ppt/slides/_rels/slide1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video" Target="https://www.youtube.com/embed/G7EFNF72SPM?feature=oembed" TargetMode="External"/><Relationship Id="rId5" Type="http://schemas.openxmlformats.org/officeDocument/2006/relationships/image" Target="../media/image24.jpeg"/><Relationship Id="rId4" Type="http://schemas.openxmlformats.org/officeDocument/2006/relationships/image" Target="../media/image9.jpeg"/></Relationships>
</file>

<file path=ppt/slides/_rels/slide1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video" Target="https://www.youtube.com/embed/hHjiFYYEhEY?feature=oembed" TargetMode="External"/><Relationship Id="rId6" Type="http://schemas.openxmlformats.org/officeDocument/2006/relationships/image" Target="../media/image26.jpeg"/><Relationship Id="rId5" Type="http://schemas.openxmlformats.org/officeDocument/2006/relationships/image" Target="../media/image15.jfif"/><Relationship Id="rId4" Type="http://schemas.openxmlformats.org/officeDocument/2006/relationships/image" Target="../media/image25.jpg"/></Relationships>
</file>

<file path=ppt/slides/_rels/slide1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video" Target="https://www.youtube.com/embed/N5kIGc7v5YM?feature=oembed" TargetMode="External"/><Relationship Id="rId6" Type="http://schemas.openxmlformats.org/officeDocument/2006/relationships/image" Target="../media/image28.png"/><Relationship Id="rId5" Type="http://schemas.openxmlformats.org/officeDocument/2006/relationships/image" Target="../media/image27.jpeg"/><Relationship Id="rId4" Type="http://schemas.openxmlformats.org/officeDocument/2006/relationships/image" Target="../media/image20.jpeg"/></Relationships>
</file>

<file path=ppt/slides/_rels/slide1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video" Target="https://www.youtube.com/embed/jBIU04ZuUcs?feature=oembed" TargetMode="External"/><Relationship Id="rId6" Type="http://schemas.openxmlformats.org/officeDocument/2006/relationships/image" Target="../media/image30.jpeg"/><Relationship Id="rId5" Type="http://schemas.openxmlformats.org/officeDocument/2006/relationships/image" Target="../media/image29.png"/><Relationship Id="rId4" Type="http://schemas.openxmlformats.org/officeDocument/2006/relationships/image" Target="../media/image4.jpeg"/></Relationships>
</file>

<file path=ppt/slides/_rels/slide1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video" Target="https://www.youtube.com/embed/MwugJc8s8IE?feature=oembed" TargetMode="Externa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15.jfif"/></Relationships>
</file>

<file path=ppt/slides/_rels/slide1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video" Target="https://www.youtube.com/embed/oDbhMLwCpRs?feature=oembed" TargetMode="External"/><Relationship Id="rId6" Type="http://schemas.openxmlformats.org/officeDocument/2006/relationships/image" Target="../media/image12.jpg"/><Relationship Id="rId5" Type="http://schemas.openxmlformats.org/officeDocument/2006/relationships/image" Target="../media/image34.jpeg"/><Relationship Id="rId4" Type="http://schemas.openxmlformats.org/officeDocument/2006/relationships/image" Target="../media/image33.jpeg"/></Relationships>
</file>

<file path=ppt/slides/_rels/slide1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jpg"/><Relationship Id="rId1" Type="http://schemas.openxmlformats.org/officeDocument/2006/relationships/slideLayout" Target="../slideLayouts/slideLayout2.xml"/><Relationship Id="rId5" Type="http://schemas.openxmlformats.org/officeDocument/2006/relationships/image" Target="../media/image36.jpeg"/><Relationship Id="rId4" Type="http://schemas.openxmlformats.org/officeDocument/2006/relationships/image" Target="../media/image35.png"/></Relationships>
</file>

<file path=ppt/slides/_rels/slide1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video" Target="https://www.youtube.com/embed/TIlJTeJ9EmA?feature=oembed" TargetMode="External"/><Relationship Id="rId5" Type="http://schemas.openxmlformats.org/officeDocument/2006/relationships/image" Target="../media/image37.jpeg"/><Relationship Id="rId4" Type="http://schemas.openxmlformats.org/officeDocument/2006/relationships/image" Target="../media/image4.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video" Target="https://www.youtube.com/embed/KGa9yt65Vw4?feature=oembed" TargetMode="External"/><Relationship Id="rId6" Type="http://schemas.openxmlformats.org/officeDocument/2006/relationships/image" Target="../media/image39.jpeg"/><Relationship Id="rId5" Type="http://schemas.openxmlformats.org/officeDocument/2006/relationships/image" Target="../media/image38.gif"/><Relationship Id="rId4" Type="http://schemas.openxmlformats.org/officeDocument/2006/relationships/image" Target="../media/image12.jp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g"/><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2.xml"/><Relationship Id="rId1" Type="http://schemas.openxmlformats.org/officeDocument/2006/relationships/video" Target="https://www.youtube.com/embed/P-4xyg4PU-U?feature=oembed" TargetMode="External"/><Relationship Id="rId6" Type="http://schemas.openxmlformats.org/officeDocument/2006/relationships/image" Target="../media/image1.jpg"/><Relationship Id="rId5" Type="http://schemas.openxmlformats.org/officeDocument/2006/relationships/image" Target="../media/image9.jpe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video" Target="https://www.youtube.com/embed/0UptR56NuLQ?feature=oembed" TargetMode="External"/><Relationship Id="rId6" Type="http://schemas.openxmlformats.org/officeDocument/2006/relationships/image" Target="../media/image12.jpg"/><Relationship Id="rId5" Type="http://schemas.openxmlformats.org/officeDocument/2006/relationships/image" Target="../media/image11.jpeg"/><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video" Target="https://www.youtube.com/embed/UIRJRKalqt8?feature=oembed" TargetMode="External"/><Relationship Id="rId5" Type="http://schemas.openxmlformats.org/officeDocument/2006/relationships/image" Target="../media/image14.jpeg"/><Relationship Id="rId4" Type="http://schemas.openxmlformats.org/officeDocument/2006/relationships/image" Target="../media/image12.jpg"/></Relationships>
</file>

<file path=ppt/slides/_rels/slide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video" Target="https://www.youtube.com/embed/aNuF66zi5wM?feature=oembed" TargetMode="Externa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fif"/></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video" Target="https://www.youtube.com/embed/_WdXJLK-dg4?feature=oembed" TargetMode="External"/><Relationship Id="rId5" Type="http://schemas.openxmlformats.org/officeDocument/2006/relationships/image" Target="../media/image18.jpeg"/><Relationship Id="rId4" Type="http://schemas.openxmlformats.org/officeDocument/2006/relationships/image" Target="../media/image12.jp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 name="Rectangle 37">
            <a:extLst>
              <a:ext uri="{FF2B5EF4-FFF2-40B4-BE49-F238E27FC236}">
                <a16:creationId xmlns:a16="http://schemas.microsoft.com/office/drawing/2014/main" id="{1C4FDBE2-32F7-4AC4-A40C-C51C65B1D4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0" name="Arc 39">
            <a:extLst>
              <a:ext uri="{FF2B5EF4-FFF2-40B4-BE49-F238E27FC236}">
                <a16:creationId xmlns:a16="http://schemas.microsoft.com/office/drawing/2014/main" id="{E2B33195-5BCA-4BB7-A82D-6739522687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604789">
            <a:off x="675639" y="775849"/>
            <a:ext cx="2987899" cy="2987899"/>
          </a:xfrm>
          <a:prstGeom prst="arc">
            <a:avLst>
              <a:gd name="adj1" fmla="val 14455503"/>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el 1">
            <a:extLst>
              <a:ext uri="{FF2B5EF4-FFF2-40B4-BE49-F238E27FC236}">
                <a16:creationId xmlns:a16="http://schemas.microsoft.com/office/drawing/2014/main" id="{B62FAA12-1152-4794-82DF-354577DE265D}"/>
              </a:ext>
            </a:extLst>
          </p:cNvPr>
          <p:cNvSpPr>
            <a:spLocks noGrp="1"/>
          </p:cNvSpPr>
          <p:nvPr>
            <p:ph type="ctrTitle"/>
          </p:nvPr>
        </p:nvSpPr>
        <p:spPr>
          <a:xfrm>
            <a:off x="892817" y="1370171"/>
            <a:ext cx="4425551" cy="2387600"/>
          </a:xfrm>
        </p:spPr>
        <p:txBody>
          <a:bodyPr>
            <a:normAutofit/>
          </a:bodyPr>
          <a:lstStyle/>
          <a:p>
            <a:pPr algn="l"/>
            <a:r>
              <a:rPr lang="nl-NL">
                <a:solidFill>
                  <a:srgbClr val="FFFFFF"/>
                </a:solidFill>
              </a:rPr>
              <a:t>Heemsteedse Kunstkring </a:t>
            </a:r>
          </a:p>
        </p:txBody>
      </p:sp>
      <p:sp>
        <p:nvSpPr>
          <p:cNvPr id="3" name="Ondertitel 2">
            <a:extLst>
              <a:ext uri="{FF2B5EF4-FFF2-40B4-BE49-F238E27FC236}">
                <a16:creationId xmlns:a16="http://schemas.microsoft.com/office/drawing/2014/main" id="{973203F3-71E3-4378-9AE0-944F8647095A}"/>
              </a:ext>
            </a:extLst>
          </p:cNvPr>
          <p:cNvSpPr>
            <a:spLocks noGrp="1"/>
          </p:cNvSpPr>
          <p:nvPr>
            <p:ph type="subTitle" idx="1"/>
          </p:nvPr>
        </p:nvSpPr>
        <p:spPr>
          <a:xfrm>
            <a:off x="892817" y="3849845"/>
            <a:ext cx="4425551" cy="1881751"/>
          </a:xfrm>
        </p:spPr>
        <p:txBody>
          <a:bodyPr>
            <a:normAutofit/>
          </a:bodyPr>
          <a:lstStyle/>
          <a:p>
            <a:pPr algn="l"/>
            <a:r>
              <a:rPr lang="nl-NL" dirty="0">
                <a:solidFill>
                  <a:srgbClr val="FFFFFF"/>
                </a:solidFill>
              </a:rPr>
              <a:t>Presentatie programma voor het eerste half jaar 2022</a:t>
            </a:r>
          </a:p>
        </p:txBody>
      </p:sp>
      <p:sp>
        <p:nvSpPr>
          <p:cNvPr id="42" name="Oval 41">
            <a:extLst>
              <a:ext uri="{FF2B5EF4-FFF2-40B4-BE49-F238E27FC236}">
                <a16:creationId xmlns:a16="http://schemas.microsoft.com/office/drawing/2014/main" id="{CF8AD9F3-9AF6-494F-83A3-2F67756393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5976" y="2130090"/>
            <a:ext cx="457824" cy="445404"/>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44" name="Freeform: Shape 43">
            <a:extLst>
              <a:ext uri="{FF2B5EF4-FFF2-40B4-BE49-F238E27FC236}">
                <a16:creationId xmlns:a16="http://schemas.microsoft.com/office/drawing/2014/main" id="{11156773-3FB3-46D9-9F87-8212874048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13872" y="3116072"/>
            <a:ext cx="4378128" cy="3741928"/>
          </a:xfrm>
          <a:custGeom>
            <a:avLst/>
            <a:gdLst>
              <a:gd name="connsiteX0" fmla="*/ 2605183 w 4378128"/>
              <a:gd name="connsiteY0" fmla="*/ 0 h 3741928"/>
              <a:gd name="connsiteX1" fmla="*/ 4262321 w 4378128"/>
              <a:gd name="connsiteY1" fmla="*/ 594897 h 3741928"/>
              <a:gd name="connsiteX2" fmla="*/ 4378128 w 4378128"/>
              <a:gd name="connsiteY2" fmla="*/ 700149 h 3741928"/>
              <a:gd name="connsiteX3" fmla="*/ 4378128 w 4378128"/>
              <a:gd name="connsiteY3" fmla="*/ 3741928 h 3741928"/>
              <a:gd name="connsiteX4" fmla="*/ 263831 w 4378128"/>
              <a:gd name="connsiteY4" fmla="*/ 3741928 h 3741928"/>
              <a:gd name="connsiteX5" fmla="*/ 204729 w 4378128"/>
              <a:gd name="connsiteY5" fmla="*/ 3619238 h 3741928"/>
              <a:gd name="connsiteX6" fmla="*/ 0 w 4378128"/>
              <a:gd name="connsiteY6" fmla="*/ 2605183 h 3741928"/>
              <a:gd name="connsiteX7" fmla="*/ 2605183 w 4378128"/>
              <a:gd name="connsiteY7" fmla="*/ 0 h 3741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78128" h="3741928">
                <a:moveTo>
                  <a:pt x="2605183" y="0"/>
                </a:moveTo>
                <a:cubicBezTo>
                  <a:pt x="3234659" y="0"/>
                  <a:pt x="3811992" y="223253"/>
                  <a:pt x="4262321" y="594897"/>
                </a:cubicBezTo>
                <a:lnTo>
                  <a:pt x="4378128" y="700149"/>
                </a:lnTo>
                <a:lnTo>
                  <a:pt x="4378128" y="3741928"/>
                </a:lnTo>
                <a:lnTo>
                  <a:pt x="263831" y="3741928"/>
                </a:lnTo>
                <a:lnTo>
                  <a:pt x="204729" y="3619238"/>
                </a:lnTo>
                <a:cubicBezTo>
                  <a:pt x="72899" y="3307558"/>
                  <a:pt x="0" y="2964884"/>
                  <a:pt x="0" y="2605183"/>
                </a:cubicBezTo>
                <a:cubicBezTo>
                  <a:pt x="0" y="1166380"/>
                  <a:pt x="1166380" y="0"/>
                  <a:pt x="2605183"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6" name="Freeform: Shape 45">
            <a:extLst>
              <a:ext uri="{FF2B5EF4-FFF2-40B4-BE49-F238E27FC236}">
                <a16:creationId xmlns:a16="http://schemas.microsoft.com/office/drawing/2014/main" id="{E8EA24D0-C854-4AA8-B8FD-D252660D88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99731" y="1"/>
            <a:ext cx="4208478" cy="3678281"/>
          </a:xfrm>
          <a:custGeom>
            <a:avLst/>
            <a:gdLst>
              <a:gd name="connsiteX0" fmla="*/ 711074 w 4208478"/>
              <a:gd name="connsiteY0" fmla="*/ 0 h 3678281"/>
              <a:gd name="connsiteX1" fmla="*/ 3497404 w 4208478"/>
              <a:gd name="connsiteY1" fmla="*/ 0 h 3678281"/>
              <a:gd name="connsiteX2" fmla="*/ 3592161 w 4208478"/>
              <a:gd name="connsiteY2" fmla="*/ 86120 h 3678281"/>
              <a:gd name="connsiteX3" fmla="*/ 4208478 w 4208478"/>
              <a:gd name="connsiteY3" fmla="*/ 1574042 h 3678281"/>
              <a:gd name="connsiteX4" fmla="*/ 2104239 w 4208478"/>
              <a:gd name="connsiteY4" fmla="*/ 3678281 h 3678281"/>
              <a:gd name="connsiteX5" fmla="*/ 0 w 4208478"/>
              <a:gd name="connsiteY5" fmla="*/ 1574042 h 3678281"/>
              <a:gd name="connsiteX6" fmla="*/ 616318 w 4208478"/>
              <a:gd name="connsiteY6" fmla="*/ 86120 h 3678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08478" h="3678281">
                <a:moveTo>
                  <a:pt x="711074" y="0"/>
                </a:moveTo>
                <a:lnTo>
                  <a:pt x="3497404" y="0"/>
                </a:lnTo>
                <a:lnTo>
                  <a:pt x="3592161" y="86120"/>
                </a:lnTo>
                <a:cubicBezTo>
                  <a:pt x="3972953" y="466913"/>
                  <a:pt x="4208478" y="992973"/>
                  <a:pt x="4208478" y="1574042"/>
                </a:cubicBezTo>
                <a:cubicBezTo>
                  <a:pt x="4208478" y="2736181"/>
                  <a:pt x="3266378" y="3678281"/>
                  <a:pt x="2104239" y="3678281"/>
                </a:cubicBezTo>
                <a:cubicBezTo>
                  <a:pt x="942100" y="3678281"/>
                  <a:pt x="0" y="2736181"/>
                  <a:pt x="0" y="1574042"/>
                </a:cubicBezTo>
                <a:cubicBezTo>
                  <a:pt x="0" y="992973"/>
                  <a:pt x="235525" y="466913"/>
                  <a:pt x="616318" y="8612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Afbeelding 4">
            <a:extLst>
              <a:ext uri="{FF2B5EF4-FFF2-40B4-BE49-F238E27FC236}">
                <a16:creationId xmlns:a16="http://schemas.microsoft.com/office/drawing/2014/main" id="{58F7CC46-FC8B-4334-B2A9-924AB9B1D7E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0029" y="380920"/>
            <a:ext cx="2867881" cy="2487886"/>
          </a:xfrm>
          <a:custGeom>
            <a:avLst/>
            <a:gdLst/>
            <a:ahLst/>
            <a:cxnLst/>
            <a:rect l="l" t="t" r="r" b="b"/>
            <a:pathLst>
              <a:path w="2833631" h="2677010">
                <a:moveTo>
                  <a:pt x="49418" y="0"/>
                </a:moveTo>
                <a:lnTo>
                  <a:pt x="2784213" y="0"/>
                </a:lnTo>
                <a:cubicBezTo>
                  <a:pt x="2811506" y="0"/>
                  <a:pt x="2833631" y="22125"/>
                  <a:pt x="2833631" y="49418"/>
                </a:cubicBezTo>
                <a:lnTo>
                  <a:pt x="2833631" y="2627592"/>
                </a:lnTo>
                <a:cubicBezTo>
                  <a:pt x="2833631" y="2654885"/>
                  <a:pt x="2811506" y="2677010"/>
                  <a:pt x="2784213" y="2677010"/>
                </a:cubicBezTo>
                <a:lnTo>
                  <a:pt x="49418" y="2677010"/>
                </a:lnTo>
                <a:cubicBezTo>
                  <a:pt x="22125" y="2677010"/>
                  <a:pt x="0" y="2654885"/>
                  <a:pt x="0" y="2627592"/>
                </a:cubicBezTo>
                <a:lnTo>
                  <a:pt x="0" y="49418"/>
                </a:lnTo>
                <a:cubicBezTo>
                  <a:pt x="0" y="22125"/>
                  <a:pt x="22125" y="0"/>
                  <a:pt x="49418" y="0"/>
                </a:cubicBezTo>
                <a:close/>
              </a:path>
            </a:pathLst>
          </a:custGeom>
        </p:spPr>
      </p:pic>
      <p:pic>
        <p:nvPicPr>
          <p:cNvPr id="10" name="Afbeelding 9">
            <a:extLst>
              <a:ext uri="{FF2B5EF4-FFF2-40B4-BE49-F238E27FC236}">
                <a16:creationId xmlns:a16="http://schemas.microsoft.com/office/drawing/2014/main" id="{BEFC56B8-9B92-4D1C-A94B-0522B6D8FAC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82279" y="4000913"/>
            <a:ext cx="2899242" cy="2333536"/>
          </a:xfrm>
          <a:custGeom>
            <a:avLst/>
            <a:gdLst/>
            <a:ahLst/>
            <a:cxnLst/>
            <a:rect l="l" t="t" r="r" b="b"/>
            <a:pathLst>
              <a:path w="2833631" h="2677010">
                <a:moveTo>
                  <a:pt x="49418" y="0"/>
                </a:moveTo>
                <a:lnTo>
                  <a:pt x="2784213" y="0"/>
                </a:lnTo>
                <a:cubicBezTo>
                  <a:pt x="2811506" y="0"/>
                  <a:pt x="2833631" y="22125"/>
                  <a:pt x="2833631" y="49418"/>
                </a:cubicBezTo>
                <a:lnTo>
                  <a:pt x="2833631" y="2627592"/>
                </a:lnTo>
                <a:cubicBezTo>
                  <a:pt x="2833631" y="2654885"/>
                  <a:pt x="2811506" y="2677010"/>
                  <a:pt x="2784213" y="2677010"/>
                </a:cubicBezTo>
                <a:lnTo>
                  <a:pt x="49418" y="2677010"/>
                </a:lnTo>
                <a:cubicBezTo>
                  <a:pt x="22125" y="2677010"/>
                  <a:pt x="0" y="2654885"/>
                  <a:pt x="0" y="2627592"/>
                </a:cubicBezTo>
                <a:lnTo>
                  <a:pt x="0" y="49418"/>
                </a:lnTo>
                <a:cubicBezTo>
                  <a:pt x="0" y="22125"/>
                  <a:pt x="22125" y="0"/>
                  <a:pt x="49418" y="0"/>
                </a:cubicBezTo>
                <a:close/>
              </a:path>
            </a:pathLst>
          </a:custGeom>
        </p:spPr>
      </p:pic>
      <p:pic>
        <p:nvPicPr>
          <p:cNvPr id="11" name="Tijdelijke aanduiding voor inhoud 3">
            <a:extLst>
              <a:ext uri="{FF2B5EF4-FFF2-40B4-BE49-F238E27FC236}">
                <a16:creationId xmlns:a16="http://schemas.microsoft.com/office/drawing/2014/main" id="{13050BB4-D722-4AD5-8032-7D5C1BC7ED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0906" y="6100791"/>
            <a:ext cx="779145" cy="676275"/>
          </a:xfrm>
          <a:prstGeom prst="rect">
            <a:avLst/>
          </a:prstGeom>
        </p:spPr>
      </p:pic>
    </p:spTree>
    <p:extLst>
      <p:ext uri="{BB962C8B-B14F-4D97-AF65-F5344CB8AC3E}">
        <p14:creationId xmlns:p14="http://schemas.microsoft.com/office/powerpoint/2010/main" val="30002714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904AF92-592C-4C8A-92C4-4C01CC2D51A1}"/>
              </a:ext>
            </a:extLst>
          </p:cNvPr>
          <p:cNvSpPr>
            <a:spLocks noGrp="1"/>
          </p:cNvSpPr>
          <p:nvPr>
            <p:ph type="title"/>
          </p:nvPr>
        </p:nvSpPr>
        <p:spPr>
          <a:xfrm>
            <a:off x="2095500" y="107157"/>
            <a:ext cx="9982200" cy="1632744"/>
          </a:xfrm>
        </p:spPr>
        <p:txBody>
          <a:bodyPr>
            <a:normAutofit fontScale="90000"/>
          </a:bodyPr>
          <a:lstStyle/>
          <a:p>
            <a:r>
              <a:rPr lang="nl-NL" sz="4900" b="1" dirty="0">
                <a:solidFill>
                  <a:srgbClr val="FF0000"/>
                </a:solidFill>
              </a:rPr>
              <a:t>08</a:t>
            </a:r>
            <a:r>
              <a:rPr lang="nl-NL" sz="4900" b="1" dirty="0">
                <a:solidFill>
                  <a:srgbClr val="002060"/>
                </a:solidFill>
              </a:rPr>
              <a:t>	Francis Broekhuizen     </a:t>
            </a:r>
            <a:r>
              <a:rPr lang="nl-NL" sz="4900" dirty="0">
                <a:solidFill>
                  <a:srgbClr val="002060"/>
                </a:solidFill>
              </a:rPr>
              <a:t>-     </a:t>
            </a:r>
            <a:r>
              <a:rPr lang="nl-NL" sz="4000" dirty="0">
                <a:solidFill>
                  <a:srgbClr val="002060"/>
                </a:solidFill>
              </a:rPr>
              <a:t>klassieke muziek</a:t>
            </a:r>
            <a:br>
              <a:rPr lang="nl-NL" dirty="0">
                <a:solidFill>
                  <a:srgbClr val="002060"/>
                </a:solidFill>
              </a:rPr>
            </a:br>
            <a:r>
              <a:rPr lang="nl-NL" sz="4000" dirty="0">
                <a:solidFill>
                  <a:srgbClr val="002060"/>
                </a:solidFill>
              </a:rPr>
              <a:t>Heemstede OK               </a:t>
            </a:r>
            <a:r>
              <a:rPr lang="nl-NL" sz="4900" b="1" dirty="0">
                <a:solidFill>
                  <a:srgbClr val="FF0000"/>
                </a:solidFill>
              </a:rPr>
              <a:t>Bij twijfel hard zingen</a:t>
            </a:r>
          </a:p>
        </p:txBody>
      </p:sp>
      <p:pic>
        <p:nvPicPr>
          <p:cNvPr id="4" name="Tijdelijke aanduiding voor inhoud 3">
            <a:extLst>
              <a:ext uri="{FF2B5EF4-FFF2-40B4-BE49-F238E27FC236}">
                <a16:creationId xmlns:a16="http://schemas.microsoft.com/office/drawing/2014/main" id="{99E74482-FF63-4A3D-8AB9-4482A44151B5}"/>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095500" y="5772825"/>
            <a:ext cx="779145" cy="676275"/>
          </a:xfrm>
          <a:prstGeom prst="rect">
            <a:avLst/>
          </a:prstGeom>
        </p:spPr>
      </p:pic>
      <p:pic>
        <p:nvPicPr>
          <p:cNvPr id="5" name="Afbeelding 4" descr="Afbeelding met persoon, buiten, boom, person&#10;&#10;Automatisch gegenereerde beschrijving">
            <a:extLst>
              <a:ext uri="{FF2B5EF4-FFF2-40B4-BE49-F238E27FC236}">
                <a16:creationId xmlns:a16="http://schemas.microsoft.com/office/drawing/2014/main" id="{3CC2F209-6201-45AD-B30D-616B9395524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5125" y="4606925"/>
            <a:ext cx="1200150" cy="1885950"/>
          </a:xfrm>
          <a:prstGeom prst="rect">
            <a:avLst/>
          </a:prstGeom>
        </p:spPr>
      </p:pic>
      <p:sp>
        <p:nvSpPr>
          <p:cNvPr id="7" name="Tekstvak 6">
            <a:extLst>
              <a:ext uri="{FF2B5EF4-FFF2-40B4-BE49-F238E27FC236}">
                <a16:creationId xmlns:a16="http://schemas.microsoft.com/office/drawing/2014/main" id="{7E899079-4C32-45B2-BADB-8B7FBE5698E2}"/>
              </a:ext>
            </a:extLst>
          </p:cNvPr>
          <p:cNvSpPr txBox="1"/>
          <p:nvPr/>
        </p:nvSpPr>
        <p:spPr>
          <a:xfrm>
            <a:off x="114301" y="1838527"/>
            <a:ext cx="3018005" cy="2585323"/>
          </a:xfrm>
          <a:prstGeom prst="rect">
            <a:avLst/>
          </a:prstGeom>
          <a:noFill/>
        </p:spPr>
        <p:txBody>
          <a:bodyPr wrap="square">
            <a:spAutoFit/>
          </a:bodyPr>
          <a:lstStyle/>
          <a:p>
            <a:r>
              <a:rPr lang="nl-NL" sz="1800" dirty="0">
                <a:solidFill>
                  <a:srgbClr val="002060"/>
                </a:solidFill>
                <a:effectLst/>
                <a:latin typeface="Verdana" panose="020B0604030504040204" pitchFamily="34" charset="0"/>
                <a:ea typeface="Calibri" panose="020F0502020204030204" pitchFamily="34" charset="0"/>
                <a:cs typeface="Calibri" panose="020F0502020204030204" pitchFamily="34" charset="0"/>
              </a:rPr>
              <a:t>De voorstelling is een concert, theatercollege en cabaretvoorstelling in één. Francis neemt haar publiek mee op reis, zingt haar favoriete aria’s en liederen en vertelt waarom die muziek haar zo raakt. </a:t>
            </a:r>
            <a:endParaRPr lang="nl-NL" dirty="0">
              <a:solidFill>
                <a:srgbClr val="002060"/>
              </a:solidFill>
            </a:endParaRPr>
          </a:p>
        </p:txBody>
      </p:sp>
      <p:pic>
        <p:nvPicPr>
          <p:cNvPr id="2050" name="Picture 2" descr="Logotheeconcerten-klein">
            <a:extLst>
              <a:ext uri="{FF2B5EF4-FFF2-40B4-BE49-F238E27FC236}">
                <a16:creationId xmlns:a16="http://schemas.microsoft.com/office/drawing/2014/main" id="{B1FE1ABD-8370-4FFE-86AF-B82B4331A591}"/>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 t="2" r="-599" b="27664"/>
          <a:stretch/>
        </p:blipFill>
        <p:spPr bwMode="auto">
          <a:xfrm>
            <a:off x="114300" y="107157"/>
            <a:ext cx="1981200" cy="958850"/>
          </a:xfrm>
          <a:prstGeom prst="rect">
            <a:avLst/>
          </a:prstGeom>
          <a:noFill/>
          <a:extLst>
            <a:ext uri="{909E8E84-426E-40DD-AFC4-6F175D3DCCD1}">
              <a14:hiddenFill xmlns:a14="http://schemas.microsoft.com/office/drawing/2010/main">
                <a:solidFill>
                  <a:srgbClr val="FFFFFF"/>
                </a:solidFill>
              </a14:hiddenFill>
            </a:ext>
          </a:extLst>
        </p:spPr>
      </p:pic>
      <p:pic>
        <p:nvPicPr>
          <p:cNvPr id="8" name="Onlinemedia 7" title="Francis Broekhuizen • Bij twijfel hard zingen • TheaterThuis">
            <a:hlinkClick r:id="" action="ppaction://media"/>
            <a:extLst>
              <a:ext uri="{FF2B5EF4-FFF2-40B4-BE49-F238E27FC236}">
                <a16:creationId xmlns:a16="http://schemas.microsoft.com/office/drawing/2014/main" id="{FCD6C447-3393-4B83-BF5E-720E762576FD}"/>
              </a:ext>
            </a:extLst>
          </p:cNvPr>
          <p:cNvPicPr>
            <a:picLocks noRot="1" noChangeAspect="1"/>
          </p:cNvPicPr>
          <p:nvPr>
            <a:videoFile r:link="rId1"/>
          </p:nvPr>
        </p:nvPicPr>
        <p:blipFill>
          <a:blip r:embed="rId6"/>
          <a:stretch>
            <a:fillRect/>
          </a:stretch>
        </p:blipFill>
        <p:spPr>
          <a:xfrm>
            <a:off x="3116772" y="1653702"/>
            <a:ext cx="9075228" cy="5097141"/>
          </a:xfrm>
          <a:prstGeom prst="rect">
            <a:avLst/>
          </a:prstGeom>
        </p:spPr>
      </p:pic>
    </p:spTree>
    <p:extLst>
      <p:ext uri="{BB962C8B-B14F-4D97-AF65-F5344CB8AC3E}">
        <p14:creationId xmlns:p14="http://schemas.microsoft.com/office/powerpoint/2010/main" val="3002908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8"/>
                </p:tgtEl>
              </p:cMediaNode>
            </p:video>
            <p:seq concurrent="1" nextAc="seek">
              <p:cTn id="8" restart="whenNotActive" fill="hold" evtFilter="cancelBubble" nodeType="interactiveSeq">
                <p:stCondLst>
                  <p:cond evt="onClick" delay="0">
                    <p:tgtEl>
                      <p:spTgt spid="8"/>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8"/>
                                        </p:tgtEl>
                                      </p:cBhvr>
                                    </p:cmd>
                                  </p:childTnLst>
                                </p:cTn>
                              </p:par>
                            </p:childTnLst>
                          </p:cTn>
                        </p:par>
                      </p:childTnLst>
                    </p:cTn>
                  </p:par>
                </p:childTnLst>
              </p:cTn>
              <p:nextCondLst>
                <p:cond evt="onClick" delay="0">
                  <p:tgtEl>
                    <p:spTgt spid="8"/>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904AF92-592C-4C8A-92C4-4C01CC2D51A1}"/>
              </a:ext>
            </a:extLst>
          </p:cNvPr>
          <p:cNvSpPr>
            <a:spLocks noGrp="1"/>
          </p:cNvSpPr>
          <p:nvPr>
            <p:ph type="title"/>
          </p:nvPr>
        </p:nvSpPr>
        <p:spPr>
          <a:xfrm>
            <a:off x="3200400" y="365125"/>
            <a:ext cx="8153400" cy="1325563"/>
          </a:xfrm>
        </p:spPr>
        <p:txBody>
          <a:bodyPr/>
          <a:lstStyle/>
          <a:p>
            <a:r>
              <a:rPr lang="nl-NL" b="1" dirty="0">
                <a:solidFill>
                  <a:srgbClr val="FF0000"/>
                </a:solidFill>
              </a:rPr>
              <a:t>09</a:t>
            </a:r>
            <a:r>
              <a:rPr lang="nl-NL" dirty="0">
                <a:solidFill>
                  <a:srgbClr val="002060"/>
                </a:solidFill>
              </a:rPr>
              <a:t> </a:t>
            </a:r>
            <a:r>
              <a:rPr lang="nl-NL" b="1" dirty="0">
                <a:solidFill>
                  <a:srgbClr val="002060"/>
                </a:solidFill>
              </a:rPr>
              <a:t>Sara Kroos   </a:t>
            </a:r>
            <a:r>
              <a:rPr lang="nl-NL" dirty="0">
                <a:solidFill>
                  <a:srgbClr val="002060"/>
                </a:solidFill>
              </a:rPr>
              <a:t>–   </a:t>
            </a:r>
            <a:r>
              <a:rPr lang="nl-NL" sz="3600" dirty="0">
                <a:solidFill>
                  <a:srgbClr val="002060"/>
                </a:solidFill>
              </a:rPr>
              <a:t>cabaret</a:t>
            </a:r>
            <a:br>
              <a:rPr lang="nl-NL" dirty="0">
                <a:solidFill>
                  <a:srgbClr val="002060"/>
                </a:solidFill>
              </a:rPr>
            </a:br>
            <a:r>
              <a:rPr lang="nl-NL" sz="3600" dirty="0">
                <a:solidFill>
                  <a:srgbClr val="002060"/>
                </a:solidFill>
              </a:rPr>
              <a:t>Hoofddorp</a:t>
            </a:r>
            <a:r>
              <a:rPr lang="nl-NL" dirty="0">
                <a:solidFill>
                  <a:srgbClr val="002060"/>
                </a:solidFill>
              </a:rPr>
              <a:t>					</a:t>
            </a:r>
            <a:r>
              <a:rPr lang="nl-NL" b="1" dirty="0">
                <a:solidFill>
                  <a:srgbClr val="FF0000"/>
                </a:solidFill>
              </a:rPr>
              <a:t>Verte</a:t>
            </a:r>
          </a:p>
        </p:txBody>
      </p:sp>
      <p:pic>
        <p:nvPicPr>
          <p:cNvPr id="4" name="Tijdelijke aanduiding voor inhoud 3">
            <a:extLst>
              <a:ext uri="{FF2B5EF4-FFF2-40B4-BE49-F238E27FC236}">
                <a16:creationId xmlns:a16="http://schemas.microsoft.com/office/drawing/2014/main" id="{99E74482-FF63-4A3D-8AB9-4482A44151B5}"/>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1287346" y="81567"/>
            <a:ext cx="779145" cy="676275"/>
          </a:xfrm>
          <a:prstGeom prst="rect">
            <a:avLst/>
          </a:prstGeom>
        </p:spPr>
      </p:pic>
      <p:pic>
        <p:nvPicPr>
          <p:cNvPr id="5" name="Picture 8">
            <a:extLst>
              <a:ext uri="{FF2B5EF4-FFF2-40B4-BE49-F238E27FC236}">
                <a16:creationId xmlns:a16="http://schemas.microsoft.com/office/drawing/2014/main" id="{A1799763-D47E-49F0-8ED8-A0B0570EE51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6858" y="144459"/>
            <a:ext cx="1447165" cy="1447165"/>
          </a:xfrm>
          <a:prstGeom prst="rect">
            <a:avLst/>
          </a:prstGeom>
          <a:noFill/>
          <a:extLst>
            <a:ext uri="{909E8E84-426E-40DD-AFC4-6F175D3DCCD1}">
              <a14:hiddenFill xmlns:a14="http://schemas.microsoft.com/office/drawing/2010/main">
                <a:solidFill>
                  <a:srgbClr val="FFFFFF"/>
                </a:solidFill>
              </a14:hiddenFill>
            </a:ext>
          </a:extLst>
        </p:spPr>
      </p:pic>
      <p:pic>
        <p:nvPicPr>
          <p:cNvPr id="3" name="Onlinemedia 2" title="Verte Trailer 2022">
            <a:hlinkClick r:id="" action="ppaction://media"/>
            <a:extLst>
              <a:ext uri="{FF2B5EF4-FFF2-40B4-BE49-F238E27FC236}">
                <a16:creationId xmlns:a16="http://schemas.microsoft.com/office/drawing/2014/main" id="{AE8564BE-636B-4820-9096-0C2707B471EE}"/>
              </a:ext>
            </a:extLst>
          </p:cNvPr>
          <p:cNvPicPr>
            <a:picLocks noRot="1" noChangeAspect="1"/>
          </p:cNvPicPr>
          <p:nvPr>
            <a:videoFile r:link="rId1"/>
          </p:nvPr>
        </p:nvPicPr>
        <p:blipFill>
          <a:blip r:embed="rId5"/>
          <a:stretch>
            <a:fillRect/>
          </a:stretch>
        </p:blipFill>
        <p:spPr>
          <a:xfrm>
            <a:off x="3388277" y="1789752"/>
            <a:ext cx="8803723" cy="4974103"/>
          </a:xfrm>
          <a:prstGeom prst="rect">
            <a:avLst/>
          </a:prstGeom>
        </p:spPr>
      </p:pic>
      <p:sp>
        <p:nvSpPr>
          <p:cNvPr id="7" name="Tekstvak 6">
            <a:extLst>
              <a:ext uri="{FF2B5EF4-FFF2-40B4-BE49-F238E27FC236}">
                <a16:creationId xmlns:a16="http://schemas.microsoft.com/office/drawing/2014/main" id="{5F96511B-4FDB-4048-835D-80D041EE3064}"/>
              </a:ext>
            </a:extLst>
          </p:cNvPr>
          <p:cNvSpPr txBox="1"/>
          <p:nvPr/>
        </p:nvSpPr>
        <p:spPr>
          <a:xfrm>
            <a:off x="136859" y="1690688"/>
            <a:ext cx="3335916" cy="3416320"/>
          </a:xfrm>
          <a:prstGeom prst="rect">
            <a:avLst/>
          </a:prstGeom>
          <a:noFill/>
        </p:spPr>
        <p:txBody>
          <a:bodyPr wrap="square">
            <a:spAutoFit/>
          </a:bodyPr>
          <a:lstStyle/>
          <a:p>
            <a:r>
              <a:rPr lang="nl-NL" b="0" i="0" dirty="0">
                <a:solidFill>
                  <a:srgbClr val="002060"/>
                </a:solidFill>
                <a:effectLst/>
                <a:latin typeface="Century Gothic" panose="020B0502020202020204" pitchFamily="34" charset="0"/>
              </a:rPr>
              <a:t>Sara Kroos pakt extra uit met deze eerlijke, vrolijke show Met de energieke, stoere aanpak die we van haar gewend zijn, maar ook met een nieuwe blik. </a:t>
            </a:r>
            <a:r>
              <a:rPr lang="nl-NL" b="0" i="0" dirty="0">
                <a:solidFill>
                  <a:srgbClr val="FF0000"/>
                </a:solidFill>
                <a:effectLst/>
                <a:latin typeface="Century Gothic" panose="020B0502020202020204" pitchFamily="34" charset="0"/>
              </a:rPr>
              <a:t>Verte</a:t>
            </a:r>
            <a:r>
              <a:rPr lang="nl-NL" b="0" i="0" dirty="0">
                <a:solidFill>
                  <a:srgbClr val="002060"/>
                </a:solidFill>
                <a:effectLst/>
                <a:latin typeface="Century Gothic" panose="020B0502020202020204" pitchFamily="34" charset="0"/>
              </a:rPr>
              <a:t> is een tegengif voor de strenge douane in onze bovenkamer, gaat over het gestuntel dat we allemaal kennen. Sara is in topvorm in deze show!</a:t>
            </a:r>
            <a:endParaRPr lang="nl-NL" dirty="0">
              <a:solidFill>
                <a:srgbClr val="002060"/>
              </a:solidFill>
              <a:latin typeface="Century Gothic" panose="020B0502020202020204" pitchFamily="34" charset="0"/>
            </a:endParaRPr>
          </a:p>
        </p:txBody>
      </p:sp>
      <p:pic>
        <p:nvPicPr>
          <p:cNvPr id="1026" name="Picture 2" descr="Afbeeldingsresultaten voor Sara Kroos">
            <a:extLst>
              <a:ext uri="{FF2B5EF4-FFF2-40B4-BE49-F238E27FC236}">
                <a16:creationId xmlns:a16="http://schemas.microsoft.com/office/drawing/2014/main" id="{88A21250-C45E-46BF-A9F9-C80FDB4B219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6858" y="5107008"/>
            <a:ext cx="2429447" cy="16716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0432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904AF92-592C-4C8A-92C4-4C01CC2D51A1}"/>
              </a:ext>
            </a:extLst>
          </p:cNvPr>
          <p:cNvSpPr>
            <a:spLocks noGrp="1"/>
          </p:cNvSpPr>
          <p:nvPr>
            <p:ph type="title"/>
          </p:nvPr>
        </p:nvSpPr>
        <p:spPr>
          <a:xfrm>
            <a:off x="2217906" y="339875"/>
            <a:ext cx="9974094" cy="1325563"/>
          </a:xfrm>
        </p:spPr>
        <p:txBody>
          <a:bodyPr>
            <a:normAutofit/>
          </a:bodyPr>
          <a:lstStyle/>
          <a:p>
            <a:r>
              <a:rPr lang="nl-NL" b="1" dirty="0">
                <a:solidFill>
                  <a:srgbClr val="FF0000"/>
                </a:solidFill>
              </a:rPr>
              <a:t>11</a:t>
            </a:r>
            <a:r>
              <a:rPr lang="nl-NL" dirty="0"/>
              <a:t>	</a:t>
            </a:r>
            <a:r>
              <a:rPr lang="nl-NL" b="1" dirty="0">
                <a:solidFill>
                  <a:srgbClr val="002060"/>
                </a:solidFill>
              </a:rPr>
              <a:t>Dominic </a:t>
            </a:r>
            <a:r>
              <a:rPr lang="nl-NL" b="1" dirty="0" err="1">
                <a:solidFill>
                  <a:srgbClr val="002060"/>
                </a:solidFill>
              </a:rPr>
              <a:t>Seldis</a:t>
            </a:r>
            <a:r>
              <a:rPr lang="nl-NL" b="1" dirty="0">
                <a:solidFill>
                  <a:srgbClr val="002060"/>
                </a:solidFill>
              </a:rPr>
              <a:t>    </a:t>
            </a:r>
            <a:r>
              <a:rPr lang="nl-NL" dirty="0">
                <a:solidFill>
                  <a:srgbClr val="002060"/>
                </a:solidFill>
              </a:rPr>
              <a:t>-    </a:t>
            </a:r>
            <a:r>
              <a:rPr lang="nl-NL" sz="3600" dirty="0">
                <a:solidFill>
                  <a:srgbClr val="002060"/>
                </a:solidFill>
              </a:rPr>
              <a:t>klassieke muziek</a:t>
            </a:r>
            <a:br>
              <a:rPr lang="nl-NL" sz="4000" dirty="0">
                <a:solidFill>
                  <a:srgbClr val="002060"/>
                </a:solidFill>
              </a:rPr>
            </a:br>
            <a:r>
              <a:rPr lang="nl-NL" sz="4000" dirty="0">
                <a:solidFill>
                  <a:srgbClr val="002060"/>
                </a:solidFill>
              </a:rPr>
              <a:t>        </a:t>
            </a:r>
            <a:r>
              <a:rPr lang="nl-NL" sz="3600" dirty="0">
                <a:solidFill>
                  <a:srgbClr val="002060"/>
                </a:solidFill>
              </a:rPr>
              <a:t>Hoofddorp</a:t>
            </a:r>
            <a:r>
              <a:rPr lang="nl-NL" sz="4000" dirty="0">
                <a:solidFill>
                  <a:srgbClr val="002060"/>
                </a:solidFill>
              </a:rPr>
              <a:t>	</a:t>
            </a:r>
            <a:r>
              <a:rPr lang="nl-NL" dirty="0">
                <a:solidFill>
                  <a:srgbClr val="002060"/>
                </a:solidFill>
              </a:rPr>
              <a:t>              </a:t>
            </a:r>
            <a:r>
              <a:rPr lang="nl-NL" b="1" dirty="0">
                <a:solidFill>
                  <a:srgbClr val="FF0000"/>
                </a:solidFill>
              </a:rPr>
              <a:t>Music Maestro!</a:t>
            </a:r>
          </a:p>
        </p:txBody>
      </p:sp>
      <p:pic>
        <p:nvPicPr>
          <p:cNvPr id="4" name="Tijdelijke aanduiding voor inhoud 3">
            <a:extLst>
              <a:ext uri="{FF2B5EF4-FFF2-40B4-BE49-F238E27FC236}">
                <a16:creationId xmlns:a16="http://schemas.microsoft.com/office/drawing/2014/main" id="{99E74482-FF63-4A3D-8AB9-4482A44151B5}"/>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1307751" y="97277"/>
            <a:ext cx="779145" cy="676275"/>
          </a:xfrm>
          <a:prstGeom prst="rect">
            <a:avLst/>
          </a:prstGeom>
        </p:spPr>
      </p:pic>
      <p:pic>
        <p:nvPicPr>
          <p:cNvPr id="5" name="Picture 8">
            <a:extLst>
              <a:ext uri="{FF2B5EF4-FFF2-40B4-BE49-F238E27FC236}">
                <a16:creationId xmlns:a16="http://schemas.microsoft.com/office/drawing/2014/main" id="{1F4A128F-3D95-4E87-B8EC-5C8C519D4F2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6854" y="144455"/>
            <a:ext cx="1716405" cy="1716405"/>
          </a:xfrm>
          <a:prstGeom prst="rect">
            <a:avLst/>
          </a:prstGeom>
          <a:noFill/>
          <a:extLst>
            <a:ext uri="{909E8E84-426E-40DD-AFC4-6F175D3DCCD1}">
              <a14:hiddenFill xmlns:a14="http://schemas.microsoft.com/office/drawing/2010/main">
                <a:solidFill>
                  <a:srgbClr val="FFFFFF"/>
                </a:solidFill>
              </a14:hiddenFill>
            </a:ext>
          </a:extLst>
        </p:spPr>
      </p:pic>
      <p:pic>
        <p:nvPicPr>
          <p:cNvPr id="3" name="Onlinemedia 2" title="Trailer | Dominic Seldis' Music, Maestro! | De Maaspoort Venlo">
            <a:hlinkClick r:id="" action="ppaction://media"/>
            <a:extLst>
              <a:ext uri="{FF2B5EF4-FFF2-40B4-BE49-F238E27FC236}">
                <a16:creationId xmlns:a16="http://schemas.microsoft.com/office/drawing/2014/main" id="{E4B2D9C3-FFC8-40FB-8068-1AAC6798ED94}"/>
              </a:ext>
            </a:extLst>
          </p:cNvPr>
          <p:cNvPicPr>
            <a:picLocks noRot="1" noChangeAspect="1"/>
          </p:cNvPicPr>
          <p:nvPr>
            <a:videoFile r:link="rId1"/>
          </p:nvPr>
        </p:nvPicPr>
        <p:blipFill>
          <a:blip r:embed="rId5"/>
          <a:stretch>
            <a:fillRect/>
          </a:stretch>
        </p:blipFill>
        <p:spPr>
          <a:xfrm>
            <a:off x="3632637" y="1984443"/>
            <a:ext cx="8453592" cy="4776280"/>
          </a:xfrm>
          <a:prstGeom prst="rect">
            <a:avLst/>
          </a:prstGeom>
        </p:spPr>
      </p:pic>
      <p:sp>
        <p:nvSpPr>
          <p:cNvPr id="7" name="Tekstvak 6">
            <a:extLst>
              <a:ext uri="{FF2B5EF4-FFF2-40B4-BE49-F238E27FC236}">
                <a16:creationId xmlns:a16="http://schemas.microsoft.com/office/drawing/2014/main" id="{C227122D-CC2C-4E7E-926E-B68F50D1499C}"/>
              </a:ext>
            </a:extLst>
          </p:cNvPr>
          <p:cNvSpPr txBox="1"/>
          <p:nvPr/>
        </p:nvSpPr>
        <p:spPr>
          <a:xfrm>
            <a:off x="0" y="2103458"/>
            <a:ext cx="3841759" cy="4524315"/>
          </a:xfrm>
          <a:prstGeom prst="rect">
            <a:avLst/>
          </a:prstGeom>
          <a:noFill/>
        </p:spPr>
        <p:txBody>
          <a:bodyPr wrap="square">
            <a:spAutoFit/>
          </a:bodyPr>
          <a:lstStyle/>
          <a:p>
            <a:r>
              <a:rPr lang="nl-NL" b="0" i="1" dirty="0">
                <a:solidFill>
                  <a:srgbClr val="383940"/>
                </a:solidFill>
                <a:effectLst/>
                <a:latin typeface="Century Gothic" panose="020B0502020202020204" pitchFamily="34" charset="0"/>
              </a:rPr>
              <a:t>“Er komen drie dingen in naar voren die ik vaak doe: bas spelen, praten en dirigeren. Het is </a:t>
            </a:r>
            <a:r>
              <a:rPr lang="nl-NL" b="0" i="1" dirty="0" err="1">
                <a:solidFill>
                  <a:srgbClr val="383940"/>
                </a:solidFill>
                <a:effectLst/>
                <a:latin typeface="Century Gothic" panose="020B0502020202020204" pitchFamily="34" charset="0"/>
              </a:rPr>
              <a:t>personality</a:t>
            </a:r>
            <a:r>
              <a:rPr lang="nl-NL" b="0" i="1" dirty="0">
                <a:solidFill>
                  <a:srgbClr val="383940"/>
                </a:solidFill>
                <a:effectLst/>
                <a:latin typeface="Century Gothic" panose="020B0502020202020204" pitchFamily="34" charset="0"/>
              </a:rPr>
              <a:t> </a:t>
            </a:r>
            <a:r>
              <a:rPr lang="nl-NL" b="0" i="1" dirty="0" err="1">
                <a:solidFill>
                  <a:srgbClr val="383940"/>
                </a:solidFill>
                <a:effectLst/>
                <a:latin typeface="Century Gothic" panose="020B0502020202020204" pitchFamily="34" charset="0"/>
              </a:rPr>
              <a:t>driven</a:t>
            </a:r>
            <a:r>
              <a:rPr lang="nl-NL" b="0" i="1" dirty="0">
                <a:solidFill>
                  <a:srgbClr val="383940"/>
                </a:solidFill>
                <a:effectLst/>
                <a:latin typeface="Century Gothic" panose="020B0502020202020204" pitchFamily="34" charset="0"/>
              </a:rPr>
              <a:t>, een beetje mijn levensverhaal door de muziek. Want er wordt veel muziek gespeeld door geweldige muzikanten. Tien stuks in totaal. De muziek varieert van (licht) klassiek – vanuit Maestro weet ik wat mensen mooi vinden – tot jazz tot…van alles eigenlijk. Tsjaikovski, Brahms, maar ook Charlie </a:t>
            </a:r>
            <a:r>
              <a:rPr lang="nl-NL" b="0" i="1" dirty="0" err="1">
                <a:solidFill>
                  <a:srgbClr val="383940"/>
                </a:solidFill>
                <a:effectLst/>
                <a:latin typeface="Century Gothic" panose="020B0502020202020204" pitchFamily="34" charset="0"/>
              </a:rPr>
              <a:t>Chaplin</a:t>
            </a:r>
            <a:r>
              <a:rPr lang="nl-NL" b="0" i="1" dirty="0">
                <a:solidFill>
                  <a:srgbClr val="383940"/>
                </a:solidFill>
                <a:effectLst/>
                <a:latin typeface="Century Gothic" panose="020B0502020202020204" pitchFamily="34" charset="0"/>
              </a:rPr>
              <a:t> en filmmuziek.‘’ DS</a:t>
            </a:r>
            <a:r>
              <a:rPr lang="nl-NL" b="0" i="0" dirty="0">
                <a:solidFill>
                  <a:srgbClr val="383940"/>
                </a:solidFill>
                <a:effectLst/>
                <a:latin typeface="Century Gothic" panose="020B0502020202020204" pitchFamily="34" charset="0"/>
              </a:rPr>
              <a:t> </a:t>
            </a:r>
            <a:endParaRPr lang="nl-NL" dirty="0">
              <a:latin typeface="Century Gothic" panose="020B0502020202020204" pitchFamily="34" charset="0"/>
            </a:endParaRPr>
          </a:p>
        </p:txBody>
      </p:sp>
    </p:spTree>
    <p:extLst>
      <p:ext uri="{BB962C8B-B14F-4D97-AF65-F5344CB8AC3E}">
        <p14:creationId xmlns:p14="http://schemas.microsoft.com/office/powerpoint/2010/main" val="1490171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904AF92-592C-4C8A-92C4-4C01CC2D51A1}"/>
              </a:ext>
            </a:extLst>
          </p:cNvPr>
          <p:cNvSpPr>
            <a:spLocks noGrp="1"/>
          </p:cNvSpPr>
          <p:nvPr>
            <p:ph type="title"/>
          </p:nvPr>
        </p:nvSpPr>
        <p:spPr>
          <a:xfrm>
            <a:off x="3048000" y="127001"/>
            <a:ext cx="8925910" cy="1563688"/>
          </a:xfrm>
        </p:spPr>
        <p:txBody>
          <a:bodyPr>
            <a:normAutofit/>
          </a:bodyPr>
          <a:lstStyle/>
          <a:p>
            <a:r>
              <a:rPr lang="nl-NL" b="1" dirty="0">
                <a:solidFill>
                  <a:srgbClr val="FF0000"/>
                </a:solidFill>
              </a:rPr>
              <a:t>10</a:t>
            </a:r>
            <a:r>
              <a:rPr lang="nl-NL" b="1" dirty="0">
                <a:solidFill>
                  <a:srgbClr val="002060"/>
                </a:solidFill>
              </a:rPr>
              <a:t>	Huub Stapel        -      </a:t>
            </a:r>
            <a:r>
              <a:rPr lang="nl-NL" sz="3600" dirty="0">
                <a:solidFill>
                  <a:srgbClr val="002060"/>
                </a:solidFill>
              </a:rPr>
              <a:t>Toneel</a:t>
            </a:r>
            <a:br>
              <a:rPr lang="nl-NL" dirty="0">
                <a:solidFill>
                  <a:srgbClr val="002060"/>
                </a:solidFill>
              </a:rPr>
            </a:br>
            <a:r>
              <a:rPr lang="nl-NL" dirty="0">
                <a:solidFill>
                  <a:srgbClr val="002060"/>
                </a:solidFill>
              </a:rPr>
              <a:t>       </a:t>
            </a:r>
            <a:r>
              <a:rPr lang="nl-NL" sz="3600" dirty="0">
                <a:solidFill>
                  <a:srgbClr val="002060"/>
                </a:solidFill>
              </a:rPr>
              <a:t>Haarlem</a:t>
            </a:r>
            <a:r>
              <a:rPr lang="nl-NL" dirty="0">
                <a:solidFill>
                  <a:srgbClr val="002060"/>
                </a:solidFill>
              </a:rPr>
              <a:t>  </a:t>
            </a:r>
            <a:r>
              <a:rPr lang="nl-NL" sz="3600" dirty="0" err="1">
                <a:solidFill>
                  <a:srgbClr val="002060"/>
                </a:solidFill>
              </a:rPr>
              <a:t>StSch</a:t>
            </a:r>
            <a:r>
              <a:rPr lang="nl-NL" sz="3600" dirty="0">
                <a:solidFill>
                  <a:srgbClr val="002060"/>
                </a:solidFill>
              </a:rPr>
              <a:t> </a:t>
            </a:r>
            <a:r>
              <a:rPr lang="nl-NL" dirty="0">
                <a:solidFill>
                  <a:srgbClr val="002060"/>
                </a:solidFill>
              </a:rPr>
              <a:t>              </a:t>
            </a:r>
            <a:r>
              <a:rPr lang="nl-NL" b="1" dirty="0">
                <a:solidFill>
                  <a:srgbClr val="FF0000"/>
                </a:solidFill>
              </a:rPr>
              <a:t>Het huwelijk</a:t>
            </a:r>
          </a:p>
        </p:txBody>
      </p:sp>
      <p:pic>
        <p:nvPicPr>
          <p:cNvPr id="4" name="Tijdelijke aanduiding voor inhoud 3">
            <a:extLst>
              <a:ext uri="{FF2B5EF4-FFF2-40B4-BE49-F238E27FC236}">
                <a16:creationId xmlns:a16="http://schemas.microsoft.com/office/drawing/2014/main" id="{99E74482-FF63-4A3D-8AB9-4482A44151B5}"/>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1332687" y="62488"/>
            <a:ext cx="779145" cy="676275"/>
          </a:xfrm>
          <a:prstGeom prst="rect">
            <a:avLst/>
          </a:prstGeom>
        </p:spPr>
      </p:pic>
      <p:pic>
        <p:nvPicPr>
          <p:cNvPr id="5" name="Afbeelding 4" descr="Afbeelding met persoon, person, oud&#10;&#10;Automatisch gegenereerde beschrijving">
            <a:extLst>
              <a:ext uri="{FF2B5EF4-FFF2-40B4-BE49-F238E27FC236}">
                <a16:creationId xmlns:a16="http://schemas.microsoft.com/office/drawing/2014/main" id="{BE4782B7-D972-4882-8355-44F349B5917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5939" y="5159216"/>
            <a:ext cx="2357755" cy="1436370"/>
          </a:xfrm>
          <a:prstGeom prst="rect">
            <a:avLst/>
          </a:prstGeom>
        </p:spPr>
      </p:pic>
      <p:pic>
        <p:nvPicPr>
          <p:cNvPr id="6" name="Afbeelding 5" descr="Afbeelding met tekst, illustratie&#10;&#10;Automatisch gegenereerde beschrijving">
            <a:extLst>
              <a:ext uri="{FF2B5EF4-FFF2-40B4-BE49-F238E27FC236}">
                <a16:creationId xmlns:a16="http://schemas.microsoft.com/office/drawing/2014/main" id="{40C55D7A-A2D7-4AE8-8C8D-EDABD443DDB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16"/>
            <a:ext cx="2910078" cy="689515"/>
          </a:xfrm>
          <a:prstGeom prst="rect">
            <a:avLst/>
          </a:prstGeom>
        </p:spPr>
      </p:pic>
      <p:sp>
        <p:nvSpPr>
          <p:cNvPr id="8" name="Tekstvak 7">
            <a:extLst>
              <a:ext uri="{FF2B5EF4-FFF2-40B4-BE49-F238E27FC236}">
                <a16:creationId xmlns:a16="http://schemas.microsoft.com/office/drawing/2014/main" id="{F48E0A0E-317F-43FC-BB04-92D1625EF624}"/>
              </a:ext>
            </a:extLst>
          </p:cNvPr>
          <p:cNvSpPr txBox="1"/>
          <p:nvPr/>
        </p:nvSpPr>
        <p:spPr>
          <a:xfrm>
            <a:off x="136187" y="1614791"/>
            <a:ext cx="2773891" cy="2862322"/>
          </a:xfrm>
          <a:prstGeom prst="rect">
            <a:avLst/>
          </a:prstGeom>
          <a:noFill/>
        </p:spPr>
        <p:txBody>
          <a:bodyPr wrap="square">
            <a:spAutoFit/>
          </a:bodyPr>
          <a:lstStyle/>
          <a:p>
            <a:r>
              <a:rPr lang="nl-NL" sz="1800" dirty="0">
                <a:solidFill>
                  <a:srgbClr val="002060"/>
                </a:solidFill>
                <a:effectLst/>
                <a:latin typeface="Century Gothic" panose="020B0502020202020204" pitchFamily="34" charset="0"/>
                <a:ea typeface="Calibri" panose="020F0502020204030204" pitchFamily="34" charset="0"/>
                <a:cs typeface="Times New Roman" panose="02020603050405020304" pitchFamily="18" charset="0"/>
              </a:rPr>
              <a:t>In zijn </a:t>
            </a:r>
            <a:r>
              <a:rPr lang="nl-NL" sz="1800" dirty="0" err="1">
                <a:solidFill>
                  <a:srgbClr val="002060"/>
                </a:solidFill>
                <a:effectLst/>
                <a:latin typeface="Century Gothic" panose="020B0502020202020204" pitchFamily="34" charset="0"/>
                <a:ea typeface="Calibri" panose="020F0502020204030204" pitchFamily="34" charset="0"/>
                <a:cs typeface="Times New Roman" panose="02020603050405020304" pitchFamily="18" charset="0"/>
              </a:rPr>
              <a:t>one</a:t>
            </a:r>
            <a:r>
              <a:rPr lang="nl-NL" sz="1800" dirty="0">
                <a:solidFill>
                  <a:srgbClr val="002060"/>
                </a:solidFill>
                <a:effectLst/>
                <a:latin typeface="Century Gothic" panose="020B0502020202020204" pitchFamily="34" charset="0"/>
                <a:ea typeface="Calibri" panose="020F0502020204030204" pitchFamily="34" charset="0"/>
                <a:cs typeface="Times New Roman" panose="02020603050405020304" pitchFamily="18" charset="0"/>
              </a:rPr>
              <a:t>-man-show </a:t>
            </a:r>
            <a:r>
              <a:rPr lang="nl-NL" sz="1800" i="1" dirty="0">
                <a:solidFill>
                  <a:srgbClr val="002060"/>
                </a:solidFill>
                <a:effectLst/>
                <a:latin typeface="Century Gothic" panose="020B0502020202020204" pitchFamily="34" charset="0"/>
                <a:ea typeface="Calibri" panose="020F0502020204030204" pitchFamily="34" charset="0"/>
                <a:cs typeface="Calibri" panose="020F0502020204030204" pitchFamily="34" charset="0"/>
              </a:rPr>
              <a:t>Het Huwelijk</a:t>
            </a:r>
            <a:r>
              <a:rPr lang="nl-NL" sz="1800" dirty="0">
                <a:solidFill>
                  <a:srgbClr val="002060"/>
                </a:solidFill>
                <a:effectLst/>
                <a:latin typeface="Century Gothic" panose="020B0502020202020204" pitchFamily="34" charset="0"/>
                <a:ea typeface="Calibri" panose="020F0502020204030204" pitchFamily="34" charset="0"/>
                <a:cs typeface="Times New Roman" panose="02020603050405020304" pitchFamily="18" charset="0"/>
              </a:rPr>
              <a:t> filosofeert, zingt, confereert, dicht en speelt Huub Stapel over het huwelijk. Huub toont in </a:t>
            </a:r>
            <a:r>
              <a:rPr lang="nl-NL" sz="1800" i="1" dirty="0">
                <a:solidFill>
                  <a:srgbClr val="002060"/>
                </a:solidFill>
                <a:effectLst/>
                <a:latin typeface="Century Gothic" panose="020B0502020202020204" pitchFamily="34" charset="0"/>
                <a:ea typeface="Calibri" panose="020F0502020204030204" pitchFamily="34" charset="0"/>
                <a:cs typeface="Calibri" panose="020F0502020204030204" pitchFamily="34" charset="0"/>
              </a:rPr>
              <a:t>Het Huwelijk</a:t>
            </a:r>
            <a:r>
              <a:rPr lang="nl-NL" sz="1800" dirty="0">
                <a:solidFill>
                  <a:srgbClr val="002060"/>
                </a:solidFill>
                <a:effectLst/>
                <a:latin typeface="Century Gothic" panose="020B0502020202020204" pitchFamily="34" charset="0"/>
                <a:ea typeface="Calibri" panose="020F0502020204030204" pitchFamily="34" charset="0"/>
                <a:cs typeface="Times New Roman" panose="02020603050405020304" pitchFamily="18" charset="0"/>
              </a:rPr>
              <a:t> </a:t>
            </a:r>
          </a:p>
          <a:p>
            <a:r>
              <a:rPr lang="nl-NL" sz="1800" dirty="0">
                <a:solidFill>
                  <a:srgbClr val="002060"/>
                </a:solidFill>
                <a:effectLst/>
                <a:latin typeface="Century Gothic" panose="020B0502020202020204" pitchFamily="34" charset="0"/>
                <a:ea typeface="Calibri" panose="020F0502020204030204" pitchFamily="34" charset="0"/>
                <a:cs typeface="Times New Roman" panose="02020603050405020304" pitchFamily="18" charset="0"/>
              </a:rPr>
              <a:t>opnieuw aan ‘een entertainer pur sang’ te zijn</a:t>
            </a:r>
            <a:r>
              <a:rPr lang="nl-NL" sz="1800" dirty="0">
                <a:effectLst/>
                <a:latin typeface="Century Gothic" panose="020B0502020202020204" pitchFamily="34" charset="0"/>
                <a:ea typeface="Calibri" panose="020F0502020204030204" pitchFamily="34" charset="0"/>
                <a:cs typeface="Times New Roman" panose="02020603050405020304" pitchFamily="18" charset="0"/>
              </a:rPr>
              <a:t>.</a:t>
            </a:r>
            <a:endParaRPr lang="nl-NL" sz="2400" dirty="0">
              <a:effectLst/>
              <a:latin typeface="Century Gothic" panose="020B0502020202020204" pitchFamily="34" charset="0"/>
              <a:ea typeface="Calibri" panose="020F0502020204030204" pitchFamily="34" charset="0"/>
              <a:cs typeface="Times New Roman" panose="02020603050405020304" pitchFamily="18" charset="0"/>
            </a:endParaRPr>
          </a:p>
        </p:txBody>
      </p:sp>
      <p:pic>
        <p:nvPicPr>
          <p:cNvPr id="11" name="Onlinemedia 2" title="Huub Stapel stelt Hein Berg voor | Flikken Rotterdam">
            <a:hlinkClick r:id="" action="ppaction://media"/>
            <a:extLst>
              <a:ext uri="{FF2B5EF4-FFF2-40B4-BE49-F238E27FC236}">
                <a16:creationId xmlns:a16="http://schemas.microsoft.com/office/drawing/2014/main" id="{5DC782AC-C4B3-4121-9485-2E7F34006A98}"/>
              </a:ext>
            </a:extLst>
          </p:cNvPr>
          <p:cNvPicPr>
            <a:picLocks noRot="1" noChangeAspect="1"/>
          </p:cNvPicPr>
          <p:nvPr>
            <a:videoFile r:link="rId1"/>
          </p:nvPr>
        </p:nvPicPr>
        <p:blipFill>
          <a:blip r:embed="rId6"/>
          <a:stretch>
            <a:fillRect/>
          </a:stretch>
        </p:blipFill>
        <p:spPr>
          <a:xfrm>
            <a:off x="3048000" y="1690689"/>
            <a:ext cx="9035082" cy="5104823"/>
          </a:xfrm>
          <a:prstGeom prst="rect">
            <a:avLst/>
          </a:prstGeom>
        </p:spPr>
      </p:pic>
    </p:spTree>
    <p:extLst>
      <p:ext uri="{BB962C8B-B14F-4D97-AF65-F5344CB8AC3E}">
        <p14:creationId xmlns:p14="http://schemas.microsoft.com/office/powerpoint/2010/main" val="3134929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11"/>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11"/>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11"/>
                                        </p:tgtEl>
                                      </p:cBhvr>
                                    </p:cmd>
                                  </p:childTnLst>
                                </p:cTn>
                              </p:par>
                            </p:childTnLst>
                          </p:cTn>
                        </p:par>
                      </p:childTnLst>
                    </p:cTn>
                  </p:par>
                </p:childTnLst>
              </p:cTn>
              <p:nextCondLst>
                <p:cond evt="onClick" delay="0">
                  <p:tgtEl>
                    <p:spTgt spid="11"/>
                  </p:tgtEl>
                </p:cond>
              </p:nextCondLst>
            </p:seq>
            <p:video>
              <p:cMediaNode vol="80000">
                <p:cTn id="12" fill="hold" display="0">
                  <p:stCondLst>
                    <p:cond delay="indefinite"/>
                  </p:stCondLst>
                </p:cTn>
                <p:tgtEl>
                  <p:spTgt spid="11"/>
                </p:tgtEl>
              </p:cMediaNode>
            </p:vide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904AF92-592C-4C8A-92C4-4C01CC2D51A1}"/>
              </a:ext>
            </a:extLst>
          </p:cNvPr>
          <p:cNvSpPr>
            <a:spLocks noGrp="1"/>
          </p:cNvSpPr>
          <p:nvPr>
            <p:ph type="title"/>
          </p:nvPr>
        </p:nvSpPr>
        <p:spPr>
          <a:xfrm>
            <a:off x="2108200" y="-116732"/>
            <a:ext cx="10083800" cy="1963063"/>
          </a:xfrm>
        </p:spPr>
        <p:txBody>
          <a:bodyPr>
            <a:normAutofit/>
          </a:bodyPr>
          <a:lstStyle/>
          <a:p>
            <a:r>
              <a:rPr lang="nl-NL" dirty="0"/>
              <a:t>  </a:t>
            </a:r>
            <a:r>
              <a:rPr lang="nl-NL" sz="4900" b="1" dirty="0">
                <a:solidFill>
                  <a:srgbClr val="FF0000"/>
                </a:solidFill>
              </a:rPr>
              <a:t>12</a:t>
            </a:r>
            <a:r>
              <a:rPr lang="nl-NL" sz="4900" dirty="0"/>
              <a:t> </a:t>
            </a:r>
            <a:r>
              <a:rPr lang="nl-NL" sz="4900" b="1" dirty="0">
                <a:solidFill>
                  <a:srgbClr val="002060"/>
                </a:solidFill>
              </a:rPr>
              <a:t>Philippe Elan en het Amstel Quartet </a:t>
            </a:r>
            <a:br>
              <a:rPr lang="nl-NL" sz="4900" dirty="0">
                <a:solidFill>
                  <a:srgbClr val="002060"/>
                </a:solidFill>
              </a:rPr>
            </a:br>
            <a:r>
              <a:rPr lang="nl-NL" sz="4900" dirty="0">
                <a:solidFill>
                  <a:srgbClr val="002060"/>
                </a:solidFill>
              </a:rPr>
              <a:t>   </a:t>
            </a:r>
            <a:r>
              <a:rPr lang="nl-NL" sz="4000" dirty="0">
                <a:solidFill>
                  <a:srgbClr val="002060"/>
                </a:solidFill>
              </a:rPr>
              <a:t>Heemstede OK   </a:t>
            </a:r>
            <a:r>
              <a:rPr lang="nl-NL" sz="4000" dirty="0"/>
              <a:t>muziek</a:t>
            </a:r>
            <a:r>
              <a:rPr lang="nl-NL" sz="4900" dirty="0"/>
              <a:t>	     </a:t>
            </a:r>
            <a:r>
              <a:rPr lang="nl-NL" sz="4900" b="1" dirty="0">
                <a:solidFill>
                  <a:srgbClr val="FF0000"/>
                </a:solidFill>
              </a:rPr>
              <a:t>Sax </a:t>
            </a:r>
            <a:r>
              <a:rPr lang="nl-NL" sz="4900" b="1" dirty="0" err="1">
                <a:solidFill>
                  <a:srgbClr val="FF0000"/>
                </a:solidFill>
              </a:rPr>
              <a:t>avec</a:t>
            </a:r>
            <a:r>
              <a:rPr lang="nl-NL" sz="4900" b="1" dirty="0">
                <a:solidFill>
                  <a:srgbClr val="FF0000"/>
                </a:solidFill>
              </a:rPr>
              <a:t> Elan!</a:t>
            </a:r>
          </a:p>
        </p:txBody>
      </p:sp>
      <p:pic>
        <p:nvPicPr>
          <p:cNvPr id="4" name="Tijdelijke aanduiding voor inhoud 3">
            <a:extLst>
              <a:ext uri="{FF2B5EF4-FFF2-40B4-BE49-F238E27FC236}">
                <a16:creationId xmlns:a16="http://schemas.microsoft.com/office/drawing/2014/main" id="{99E74482-FF63-4A3D-8AB9-4482A44151B5}"/>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8750" y="6074720"/>
            <a:ext cx="779145" cy="676275"/>
          </a:xfrm>
          <a:prstGeom prst="rect">
            <a:avLst/>
          </a:prstGeom>
        </p:spPr>
      </p:pic>
      <p:pic>
        <p:nvPicPr>
          <p:cNvPr id="5" name="Picture 2" descr="Logotheeconcerten-klein">
            <a:extLst>
              <a:ext uri="{FF2B5EF4-FFF2-40B4-BE49-F238E27FC236}">
                <a16:creationId xmlns:a16="http://schemas.microsoft.com/office/drawing/2014/main" id="{209C8988-17C8-4095-AF16-12DBD7F508F3}"/>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 t="2" r="-599" b="27664"/>
          <a:stretch/>
        </p:blipFill>
        <p:spPr bwMode="auto">
          <a:xfrm>
            <a:off x="127000" y="107005"/>
            <a:ext cx="1981200" cy="958850"/>
          </a:xfrm>
          <a:prstGeom prst="rect">
            <a:avLst/>
          </a:prstGeom>
          <a:noFill/>
          <a:extLst>
            <a:ext uri="{909E8E84-426E-40DD-AFC4-6F175D3DCCD1}">
              <a14:hiddenFill xmlns:a14="http://schemas.microsoft.com/office/drawing/2010/main">
                <a:solidFill>
                  <a:srgbClr val="FFFFFF"/>
                </a:solidFill>
              </a14:hiddenFill>
            </a:ext>
          </a:extLst>
        </p:spPr>
      </p:pic>
      <p:pic>
        <p:nvPicPr>
          <p:cNvPr id="3" name="Onlinemedia 2" title="Une petite cantate">
            <a:hlinkClick r:id="" action="ppaction://media"/>
            <a:extLst>
              <a:ext uri="{FF2B5EF4-FFF2-40B4-BE49-F238E27FC236}">
                <a16:creationId xmlns:a16="http://schemas.microsoft.com/office/drawing/2014/main" id="{93798123-E4E6-4B68-B9CD-A75722740FA6}"/>
              </a:ext>
            </a:extLst>
          </p:cNvPr>
          <p:cNvPicPr>
            <a:picLocks noRot="1" noChangeAspect="1"/>
          </p:cNvPicPr>
          <p:nvPr>
            <a:videoFile r:link="rId1"/>
          </p:nvPr>
        </p:nvPicPr>
        <p:blipFill>
          <a:blip r:embed="rId5"/>
          <a:stretch>
            <a:fillRect/>
          </a:stretch>
        </p:blipFill>
        <p:spPr>
          <a:xfrm>
            <a:off x="4954120" y="1473740"/>
            <a:ext cx="7179013" cy="5384260"/>
          </a:xfrm>
          <a:prstGeom prst="rect">
            <a:avLst/>
          </a:prstGeom>
        </p:spPr>
      </p:pic>
      <p:pic>
        <p:nvPicPr>
          <p:cNvPr id="2052" name="Picture 4">
            <a:extLst>
              <a:ext uri="{FF2B5EF4-FFF2-40B4-BE49-F238E27FC236}">
                <a16:creationId xmlns:a16="http://schemas.microsoft.com/office/drawing/2014/main" id="{CF925AC2-0272-4553-8D43-D6220F39261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72229" y="1744672"/>
            <a:ext cx="2736381" cy="2778286"/>
          </a:xfrm>
          <a:prstGeom prst="rect">
            <a:avLst/>
          </a:prstGeom>
          <a:noFill/>
          <a:extLst>
            <a:ext uri="{909E8E84-426E-40DD-AFC4-6F175D3DCCD1}">
              <a14:hiddenFill xmlns:a14="http://schemas.microsoft.com/office/drawing/2010/main">
                <a:solidFill>
                  <a:srgbClr val="FFFFFF"/>
                </a:solidFill>
              </a14:hiddenFill>
            </a:ext>
          </a:extLst>
        </p:spPr>
      </p:pic>
      <p:sp>
        <p:nvSpPr>
          <p:cNvPr id="6" name="Tekstvak 5">
            <a:extLst>
              <a:ext uri="{FF2B5EF4-FFF2-40B4-BE49-F238E27FC236}">
                <a16:creationId xmlns:a16="http://schemas.microsoft.com/office/drawing/2014/main" id="{2AB5B6DE-5501-4C0E-A66E-D62A0EBB73F6}"/>
              </a:ext>
            </a:extLst>
          </p:cNvPr>
          <p:cNvSpPr txBox="1"/>
          <p:nvPr/>
        </p:nvSpPr>
        <p:spPr>
          <a:xfrm>
            <a:off x="444500" y="4522958"/>
            <a:ext cx="3683000" cy="923330"/>
          </a:xfrm>
          <a:prstGeom prst="rect">
            <a:avLst/>
          </a:prstGeom>
          <a:noFill/>
        </p:spPr>
        <p:txBody>
          <a:bodyPr wrap="square" rtlCol="0">
            <a:spAutoFit/>
          </a:bodyPr>
          <a:lstStyle/>
          <a:p>
            <a:r>
              <a:rPr lang="nl-NL" dirty="0">
                <a:solidFill>
                  <a:srgbClr val="002060"/>
                </a:solidFill>
                <a:latin typeface="Century Gothic" panose="020B0502020202020204" pitchFamily="34" charset="0"/>
              </a:rPr>
              <a:t>Een avond Franse chansons waarin Elan de grote chansonniers vertolkt </a:t>
            </a:r>
          </a:p>
        </p:txBody>
      </p:sp>
    </p:spTree>
    <p:extLst>
      <p:ext uri="{BB962C8B-B14F-4D97-AF65-F5344CB8AC3E}">
        <p14:creationId xmlns:p14="http://schemas.microsoft.com/office/powerpoint/2010/main" val="3530057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904AF92-592C-4C8A-92C4-4C01CC2D51A1}"/>
              </a:ext>
            </a:extLst>
          </p:cNvPr>
          <p:cNvSpPr>
            <a:spLocks noGrp="1"/>
          </p:cNvSpPr>
          <p:nvPr>
            <p:ph type="title"/>
          </p:nvPr>
        </p:nvSpPr>
        <p:spPr>
          <a:xfrm>
            <a:off x="1188720" y="365125"/>
            <a:ext cx="10165080" cy="1362075"/>
          </a:xfrm>
        </p:spPr>
        <p:txBody>
          <a:bodyPr/>
          <a:lstStyle/>
          <a:p>
            <a:r>
              <a:rPr lang="nl-NL" b="1" dirty="0">
                <a:solidFill>
                  <a:srgbClr val="002060"/>
                </a:solidFill>
              </a:rPr>
              <a:t>  </a:t>
            </a:r>
            <a:r>
              <a:rPr lang="nl-NL" b="1" dirty="0">
                <a:solidFill>
                  <a:srgbClr val="FF0000"/>
                </a:solidFill>
              </a:rPr>
              <a:t>13</a:t>
            </a:r>
            <a:r>
              <a:rPr lang="nl-NL" b="1" dirty="0">
                <a:solidFill>
                  <a:srgbClr val="002060"/>
                </a:solidFill>
              </a:rPr>
              <a:t>	Hans </a:t>
            </a:r>
            <a:r>
              <a:rPr lang="nl-NL" b="1" dirty="0" err="1">
                <a:solidFill>
                  <a:srgbClr val="002060"/>
                </a:solidFill>
              </a:rPr>
              <a:t>Dorrestijn</a:t>
            </a:r>
            <a:r>
              <a:rPr lang="nl-NL" b="1" dirty="0">
                <a:solidFill>
                  <a:srgbClr val="002060"/>
                </a:solidFill>
              </a:rPr>
              <a:t>        –       </a:t>
            </a:r>
            <a:r>
              <a:rPr lang="nl-NL" sz="3600" dirty="0">
                <a:solidFill>
                  <a:srgbClr val="002060"/>
                </a:solidFill>
              </a:rPr>
              <a:t>cabaret</a:t>
            </a:r>
            <a:br>
              <a:rPr lang="nl-NL" b="1" dirty="0">
                <a:solidFill>
                  <a:srgbClr val="002060"/>
                </a:solidFill>
              </a:rPr>
            </a:br>
            <a:r>
              <a:rPr lang="nl-NL" b="1" dirty="0">
                <a:solidFill>
                  <a:srgbClr val="002060"/>
                </a:solidFill>
              </a:rPr>
              <a:t>       </a:t>
            </a:r>
            <a:r>
              <a:rPr lang="nl-NL" sz="3600" b="1" dirty="0">
                <a:solidFill>
                  <a:srgbClr val="002060"/>
                </a:solidFill>
              </a:rPr>
              <a:t>Heemstede DL			  </a:t>
            </a:r>
            <a:r>
              <a:rPr lang="nl-NL" sz="4000" b="1" dirty="0">
                <a:solidFill>
                  <a:srgbClr val="FF0000"/>
                </a:solidFill>
              </a:rPr>
              <a:t>‘t Houdt een keer op</a:t>
            </a:r>
          </a:p>
        </p:txBody>
      </p:sp>
      <p:pic>
        <p:nvPicPr>
          <p:cNvPr id="4" name="Tijdelijke aanduiding voor inhoud 3">
            <a:extLst>
              <a:ext uri="{FF2B5EF4-FFF2-40B4-BE49-F238E27FC236}">
                <a16:creationId xmlns:a16="http://schemas.microsoft.com/office/drawing/2014/main" id="{99E74482-FF63-4A3D-8AB9-4482A44151B5}"/>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1353800" y="6093230"/>
            <a:ext cx="779145" cy="676275"/>
          </a:xfrm>
          <a:prstGeom prst="rect">
            <a:avLst/>
          </a:prstGeom>
        </p:spPr>
      </p:pic>
      <p:pic>
        <p:nvPicPr>
          <p:cNvPr id="2050" name="Picture 2">
            <a:extLst>
              <a:ext uri="{FF2B5EF4-FFF2-40B4-BE49-F238E27FC236}">
                <a16:creationId xmlns:a16="http://schemas.microsoft.com/office/drawing/2014/main" id="{E3D3F40F-11EF-47A9-A39C-E1BDC7FC509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188720" cy="1188720"/>
          </a:xfrm>
          <a:prstGeom prst="rect">
            <a:avLst/>
          </a:prstGeom>
          <a:noFill/>
          <a:extLst>
            <a:ext uri="{909E8E84-426E-40DD-AFC4-6F175D3DCCD1}">
              <a14:hiddenFill xmlns:a14="http://schemas.microsoft.com/office/drawing/2010/main">
                <a:solidFill>
                  <a:srgbClr val="FFFFFF"/>
                </a:solidFill>
              </a14:hiddenFill>
            </a:ext>
          </a:extLst>
        </p:spPr>
      </p:pic>
      <p:pic>
        <p:nvPicPr>
          <p:cNvPr id="6" name="Afbeelding 5" descr="Afbeelding met tekst&#10;&#10;Automatisch gegenereerde beschrijving">
            <a:extLst>
              <a:ext uri="{FF2B5EF4-FFF2-40B4-BE49-F238E27FC236}">
                <a16:creationId xmlns:a16="http://schemas.microsoft.com/office/drawing/2014/main" id="{A0D96524-DC4D-4F47-9C37-16591E729FBE}"/>
              </a:ext>
            </a:extLst>
          </p:cNvPr>
          <p:cNvPicPr>
            <a:picLocks noChangeAspect="1"/>
          </p:cNvPicPr>
          <p:nvPr/>
        </p:nvPicPr>
        <p:blipFill rotWithShape="1">
          <a:blip r:embed="rId5">
            <a:extLst>
              <a:ext uri="{28A0092B-C50C-407E-A947-70E740481C1C}">
                <a14:useLocalDpi xmlns:a14="http://schemas.microsoft.com/office/drawing/2010/main" val="0"/>
              </a:ext>
            </a:extLst>
          </a:blip>
          <a:srcRect l="32411" t="15876" r="32481" b="16038"/>
          <a:stretch/>
        </p:blipFill>
        <p:spPr>
          <a:xfrm>
            <a:off x="193486" y="4226219"/>
            <a:ext cx="2447835" cy="2492259"/>
          </a:xfrm>
          <a:prstGeom prst="rect">
            <a:avLst/>
          </a:prstGeom>
        </p:spPr>
      </p:pic>
      <p:pic>
        <p:nvPicPr>
          <p:cNvPr id="16" name="Onlinemedia 15" title="Hans Dorrestijn - De eerste rij">
            <a:hlinkClick r:id="" action="ppaction://media"/>
            <a:extLst>
              <a:ext uri="{FF2B5EF4-FFF2-40B4-BE49-F238E27FC236}">
                <a16:creationId xmlns:a16="http://schemas.microsoft.com/office/drawing/2014/main" id="{B511AE42-D2BD-4663-AC44-D901903B8EAC}"/>
              </a:ext>
            </a:extLst>
          </p:cNvPr>
          <p:cNvPicPr>
            <a:picLocks noRot="1" noChangeAspect="1"/>
          </p:cNvPicPr>
          <p:nvPr>
            <a:videoFile r:link="rId1"/>
          </p:nvPr>
        </p:nvPicPr>
        <p:blipFill>
          <a:blip r:embed="rId6"/>
          <a:stretch>
            <a:fillRect/>
          </a:stretch>
        </p:blipFill>
        <p:spPr>
          <a:xfrm>
            <a:off x="4328809" y="1719432"/>
            <a:ext cx="6733431" cy="5050073"/>
          </a:xfrm>
          <a:prstGeom prst="rect">
            <a:avLst/>
          </a:prstGeom>
        </p:spPr>
      </p:pic>
      <p:sp>
        <p:nvSpPr>
          <p:cNvPr id="3" name="Tekstvak 2">
            <a:extLst>
              <a:ext uri="{FF2B5EF4-FFF2-40B4-BE49-F238E27FC236}">
                <a16:creationId xmlns:a16="http://schemas.microsoft.com/office/drawing/2014/main" id="{706864EF-6F7B-48C5-AB1F-D0F4EDFBBB00}"/>
              </a:ext>
            </a:extLst>
          </p:cNvPr>
          <p:cNvSpPr txBox="1"/>
          <p:nvPr/>
        </p:nvSpPr>
        <p:spPr>
          <a:xfrm>
            <a:off x="262645" y="1961047"/>
            <a:ext cx="3761957" cy="2031325"/>
          </a:xfrm>
          <a:prstGeom prst="rect">
            <a:avLst/>
          </a:prstGeom>
          <a:noFill/>
        </p:spPr>
        <p:txBody>
          <a:bodyPr wrap="square" rtlCol="0">
            <a:spAutoFit/>
          </a:bodyPr>
          <a:lstStyle/>
          <a:p>
            <a:r>
              <a:rPr lang="nl-NL" dirty="0">
                <a:solidFill>
                  <a:srgbClr val="002060"/>
                </a:solidFill>
              </a:rPr>
              <a:t>Zwartgalligheid als handelsmerk</a:t>
            </a:r>
          </a:p>
          <a:p>
            <a:endParaRPr lang="nl-NL" dirty="0">
              <a:solidFill>
                <a:srgbClr val="002060"/>
              </a:solidFill>
            </a:endParaRPr>
          </a:p>
          <a:p>
            <a:r>
              <a:rPr lang="nl-NL" dirty="0">
                <a:solidFill>
                  <a:srgbClr val="002060"/>
                </a:solidFill>
              </a:rPr>
              <a:t>Zoveel minuten uren, seconden gaat het noodlot al tekeer,</a:t>
            </a:r>
          </a:p>
          <a:p>
            <a:r>
              <a:rPr lang="nl-NL" dirty="0">
                <a:solidFill>
                  <a:srgbClr val="002060"/>
                </a:solidFill>
              </a:rPr>
              <a:t>De tijd heelt alle wonden, maar slaat er nog veel meer</a:t>
            </a:r>
          </a:p>
          <a:p>
            <a:endParaRPr lang="nl-NL" dirty="0">
              <a:solidFill>
                <a:srgbClr val="002060"/>
              </a:solidFill>
            </a:endParaRPr>
          </a:p>
        </p:txBody>
      </p:sp>
    </p:spTree>
    <p:extLst>
      <p:ext uri="{BB962C8B-B14F-4D97-AF65-F5344CB8AC3E}">
        <p14:creationId xmlns:p14="http://schemas.microsoft.com/office/powerpoint/2010/main" val="763598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1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16"/>
                </p:tgtEl>
              </p:cMediaNode>
            </p:video>
            <p:seq concurrent="1" nextAc="seek">
              <p:cTn id="8" restart="whenNotActive" fill="hold" evtFilter="cancelBubble" nodeType="interactiveSeq">
                <p:stCondLst>
                  <p:cond evt="onClick" delay="0">
                    <p:tgtEl>
                      <p:spTgt spid="1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6"/>
                                        </p:tgtEl>
                                      </p:cBhvr>
                                    </p:cmd>
                                  </p:childTnLst>
                                </p:cTn>
                              </p:par>
                            </p:childTnLst>
                          </p:cTn>
                        </p:par>
                      </p:childTnLst>
                    </p:cTn>
                  </p:par>
                </p:childTnLst>
              </p:cTn>
              <p:nextCondLst>
                <p:cond evt="onClick" delay="0">
                  <p:tgtEl>
                    <p:spTgt spid="16"/>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904AF92-592C-4C8A-92C4-4C01CC2D51A1}"/>
              </a:ext>
            </a:extLst>
          </p:cNvPr>
          <p:cNvSpPr>
            <a:spLocks noGrp="1"/>
          </p:cNvSpPr>
          <p:nvPr>
            <p:ph type="title"/>
          </p:nvPr>
        </p:nvSpPr>
        <p:spPr>
          <a:xfrm>
            <a:off x="3100578" y="-167017"/>
            <a:ext cx="8601796" cy="2608660"/>
          </a:xfrm>
        </p:spPr>
        <p:txBody>
          <a:bodyPr/>
          <a:lstStyle/>
          <a:p>
            <a:r>
              <a:rPr lang="nl-NL" b="1" dirty="0">
                <a:solidFill>
                  <a:srgbClr val="FF0000"/>
                </a:solidFill>
              </a:rPr>
              <a:t>14</a:t>
            </a:r>
            <a:r>
              <a:rPr lang="nl-NL" dirty="0"/>
              <a:t> </a:t>
            </a:r>
            <a:r>
              <a:rPr lang="nl-NL" b="1" dirty="0">
                <a:solidFill>
                  <a:srgbClr val="002060"/>
                </a:solidFill>
              </a:rPr>
              <a:t>Anna </a:t>
            </a:r>
            <a:r>
              <a:rPr lang="nl-NL" b="1" dirty="0" err="1">
                <a:solidFill>
                  <a:srgbClr val="002060"/>
                </a:solidFill>
              </a:rPr>
              <a:t>Federova</a:t>
            </a:r>
            <a:r>
              <a:rPr lang="nl-NL" b="1" dirty="0">
                <a:solidFill>
                  <a:srgbClr val="002060"/>
                </a:solidFill>
              </a:rPr>
              <a:t> &amp; </a:t>
            </a:r>
            <a:r>
              <a:rPr lang="nl-NL" b="1" dirty="0" err="1">
                <a:solidFill>
                  <a:srgbClr val="002060"/>
                </a:solidFill>
              </a:rPr>
              <a:t>Friends</a:t>
            </a:r>
            <a:r>
              <a:rPr lang="nl-NL" b="1" dirty="0">
                <a:solidFill>
                  <a:srgbClr val="002060"/>
                </a:solidFill>
              </a:rPr>
              <a:t> </a:t>
            </a:r>
            <a:br>
              <a:rPr lang="nl-NL" dirty="0">
                <a:solidFill>
                  <a:srgbClr val="002060"/>
                </a:solidFill>
              </a:rPr>
            </a:br>
            <a:r>
              <a:rPr lang="nl-NL" sz="3600" dirty="0">
                <a:solidFill>
                  <a:srgbClr val="002060"/>
                </a:solidFill>
              </a:rPr>
              <a:t>Haarlem Ph                           klassieke muziek</a:t>
            </a:r>
          </a:p>
        </p:txBody>
      </p:sp>
      <p:pic>
        <p:nvPicPr>
          <p:cNvPr id="4" name="Tijdelijke aanduiding voor inhoud 3">
            <a:extLst>
              <a:ext uri="{FF2B5EF4-FFF2-40B4-BE49-F238E27FC236}">
                <a16:creationId xmlns:a16="http://schemas.microsoft.com/office/drawing/2014/main" id="{99E74482-FF63-4A3D-8AB9-4482A44151B5}"/>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1312801" y="152468"/>
            <a:ext cx="779145" cy="676275"/>
          </a:xfrm>
          <a:prstGeom prst="rect">
            <a:avLst/>
          </a:prstGeom>
        </p:spPr>
      </p:pic>
      <p:pic>
        <p:nvPicPr>
          <p:cNvPr id="5" name="Afbeelding 4" descr="Afbeelding met tekst, illustratie&#10;&#10;Automatisch gegenereerde beschrijving">
            <a:extLst>
              <a:ext uri="{FF2B5EF4-FFF2-40B4-BE49-F238E27FC236}">
                <a16:creationId xmlns:a16="http://schemas.microsoft.com/office/drawing/2014/main" id="{9B245011-2E78-45BF-8CDC-A8C32C86D18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0500" y="152468"/>
            <a:ext cx="2910078" cy="689515"/>
          </a:xfrm>
          <a:prstGeom prst="rect">
            <a:avLst/>
          </a:prstGeom>
        </p:spPr>
      </p:pic>
      <p:pic>
        <p:nvPicPr>
          <p:cNvPr id="3074" name="Picture 2">
            <a:extLst>
              <a:ext uri="{FF2B5EF4-FFF2-40B4-BE49-F238E27FC236}">
                <a16:creationId xmlns:a16="http://schemas.microsoft.com/office/drawing/2014/main" id="{F4721ACC-A851-4D07-8421-262ABA85085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3223" y="4125799"/>
            <a:ext cx="3657600" cy="2429256"/>
          </a:xfrm>
          <a:prstGeom prst="rect">
            <a:avLst/>
          </a:prstGeom>
          <a:noFill/>
          <a:extLst>
            <a:ext uri="{909E8E84-426E-40DD-AFC4-6F175D3DCCD1}">
              <a14:hiddenFill xmlns:a14="http://schemas.microsoft.com/office/drawing/2010/main">
                <a:solidFill>
                  <a:srgbClr val="FFFFFF"/>
                </a:solidFill>
              </a14:hiddenFill>
            </a:ext>
          </a:extLst>
        </p:spPr>
      </p:pic>
      <p:pic>
        <p:nvPicPr>
          <p:cNvPr id="3" name="Onlinemedia 2" title="Bantry and Beyond - Anna Fedorova performs Rachmaninoff in the Concertgebouw in Amsterdam">
            <a:hlinkClick r:id="" action="ppaction://media"/>
            <a:extLst>
              <a:ext uri="{FF2B5EF4-FFF2-40B4-BE49-F238E27FC236}">
                <a16:creationId xmlns:a16="http://schemas.microsoft.com/office/drawing/2014/main" id="{D6B90231-3771-440C-BF5B-B399016E4CF5}"/>
              </a:ext>
            </a:extLst>
          </p:cNvPr>
          <p:cNvPicPr>
            <a:picLocks noRot="1" noChangeAspect="1"/>
          </p:cNvPicPr>
          <p:nvPr>
            <a:videoFile r:link="rId1"/>
          </p:nvPr>
        </p:nvPicPr>
        <p:blipFill>
          <a:blip r:embed="rId6"/>
          <a:stretch>
            <a:fillRect/>
          </a:stretch>
        </p:blipFill>
        <p:spPr>
          <a:xfrm>
            <a:off x="3826944" y="1828800"/>
            <a:ext cx="8365056" cy="4726255"/>
          </a:xfrm>
          <a:prstGeom prst="rect">
            <a:avLst/>
          </a:prstGeom>
        </p:spPr>
      </p:pic>
      <p:sp>
        <p:nvSpPr>
          <p:cNvPr id="6" name="Tekstvak 5">
            <a:extLst>
              <a:ext uri="{FF2B5EF4-FFF2-40B4-BE49-F238E27FC236}">
                <a16:creationId xmlns:a16="http://schemas.microsoft.com/office/drawing/2014/main" id="{791ABDE6-A1E9-46E7-BF6F-D60AF5C9E7FD}"/>
              </a:ext>
            </a:extLst>
          </p:cNvPr>
          <p:cNvSpPr txBox="1"/>
          <p:nvPr/>
        </p:nvSpPr>
        <p:spPr>
          <a:xfrm>
            <a:off x="190500" y="2324099"/>
            <a:ext cx="2766709" cy="646331"/>
          </a:xfrm>
          <a:prstGeom prst="rect">
            <a:avLst/>
          </a:prstGeom>
          <a:noFill/>
        </p:spPr>
        <p:txBody>
          <a:bodyPr wrap="square" rtlCol="0">
            <a:spAutoFit/>
          </a:bodyPr>
          <a:lstStyle/>
          <a:p>
            <a:r>
              <a:rPr lang="nl-NL" dirty="0">
                <a:solidFill>
                  <a:srgbClr val="002060"/>
                </a:solidFill>
                <a:latin typeface="Century Gothic" panose="020B0502020202020204" pitchFamily="34" charset="0"/>
              </a:rPr>
              <a:t>Twee vleugels &amp; dubbel slagwerk </a:t>
            </a:r>
          </a:p>
        </p:txBody>
      </p:sp>
    </p:spTree>
    <p:extLst>
      <p:ext uri="{BB962C8B-B14F-4D97-AF65-F5344CB8AC3E}">
        <p14:creationId xmlns:p14="http://schemas.microsoft.com/office/powerpoint/2010/main" val="533091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904AF92-592C-4C8A-92C4-4C01CC2D51A1}"/>
              </a:ext>
            </a:extLst>
          </p:cNvPr>
          <p:cNvSpPr>
            <a:spLocks noGrp="1"/>
          </p:cNvSpPr>
          <p:nvPr>
            <p:ph type="title"/>
          </p:nvPr>
        </p:nvSpPr>
        <p:spPr>
          <a:xfrm>
            <a:off x="2091447" y="150778"/>
            <a:ext cx="8902429" cy="1376465"/>
          </a:xfrm>
        </p:spPr>
        <p:txBody>
          <a:bodyPr>
            <a:normAutofit/>
          </a:bodyPr>
          <a:lstStyle/>
          <a:p>
            <a:r>
              <a:rPr lang="nl-NL" b="1" dirty="0">
                <a:solidFill>
                  <a:srgbClr val="C00000"/>
                </a:solidFill>
              </a:rPr>
              <a:t> </a:t>
            </a:r>
            <a:r>
              <a:rPr lang="nl-NL" b="1" dirty="0">
                <a:solidFill>
                  <a:srgbClr val="FF0000"/>
                </a:solidFill>
              </a:rPr>
              <a:t>15	Titanic </a:t>
            </a:r>
            <a:r>
              <a:rPr lang="nl-NL" sz="3600" dirty="0">
                <a:solidFill>
                  <a:srgbClr val="002060"/>
                </a:solidFill>
              </a:rPr>
              <a:t>de Musical</a:t>
            </a:r>
            <a:br>
              <a:rPr lang="nl-NL" dirty="0">
                <a:solidFill>
                  <a:srgbClr val="002060"/>
                </a:solidFill>
              </a:rPr>
            </a:br>
            <a:r>
              <a:rPr lang="nl-NL" dirty="0">
                <a:solidFill>
                  <a:srgbClr val="002060"/>
                </a:solidFill>
              </a:rPr>
              <a:t>      </a:t>
            </a:r>
            <a:r>
              <a:rPr lang="nl-NL" sz="3600" dirty="0">
                <a:solidFill>
                  <a:srgbClr val="002060"/>
                </a:solidFill>
              </a:rPr>
              <a:t>Velsen</a:t>
            </a:r>
          </a:p>
        </p:txBody>
      </p:sp>
      <p:pic>
        <p:nvPicPr>
          <p:cNvPr id="4" name="Tijdelijke aanduiding voor inhoud 3">
            <a:extLst>
              <a:ext uri="{FF2B5EF4-FFF2-40B4-BE49-F238E27FC236}">
                <a16:creationId xmlns:a16="http://schemas.microsoft.com/office/drawing/2014/main" id="{99E74482-FF63-4A3D-8AB9-4482A44151B5}"/>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1352525" y="68094"/>
            <a:ext cx="779145" cy="676275"/>
          </a:xfrm>
          <a:prstGeom prst="rect">
            <a:avLst/>
          </a:prstGeom>
        </p:spPr>
      </p:pic>
      <p:pic>
        <p:nvPicPr>
          <p:cNvPr id="13" name="Onlinemedia 12" title="Overture / Prologue: In Every Age">
            <a:hlinkClick r:id="" action="ppaction://media"/>
            <a:extLst>
              <a:ext uri="{FF2B5EF4-FFF2-40B4-BE49-F238E27FC236}">
                <a16:creationId xmlns:a16="http://schemas.microsoft.com/office/drawing/2014/main" id="{8A28A9F9-66F6-4B1D-AF37-4EA58D08C9AF}"/>
              </a:ext>
            </a:extLst>
          </p:cNvPr>
          <p:cNvPicPr>
            <a:picLocks noRot="1" noChangeAspect="1"/>
          </p:cNvPicPr>
          <p:nvPr>
            <a:videoFile r:link="rId1"/>
          </p:nvPr>
        </p:nvPicPr>
        <p:blipFill>
          <a:blip r:embed="rId4"/>
          <a:stretch>
            <a:fillRect/>
          </a:stretch>
        </p:blipFill>
        <p:spPr>
          <a:xfrm>
            <a:off x="4357991" y="985980"/>
            <a:ext cx="7829358" cy="5872020"/>
          </a:xfrm>
          <a:prstGeom prst="rect">
            <a:avLst/>
          </a:prstGeom>
        </p:spPr>
      </p:pic>
      <p:pic>
        <p:nvPicPr>
          <p:cNvPr id="1026" name="Picture 2" descr="De bronafbeelding bekijken">
            <a:extLst>
              <a:ext uri="{FF2B5EF4-FFF2-40B4-BE49-F238E27FC236}">
                <a16:creationId xmlns:a16="http://schemas.microsoft.com/office/drawing/2014/main" id="{0B80B2EE-C599-4A35-8A36-BA8E8B1A304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7805" y="3990084"/>
            <a:ext cx="3115246" cy="2425160"/>
          </a:xfrm>
          <a:prstGeom prst="rect">
            <a:avLst/>
          </a:prstGeom>
          <a:noFill/>
          <a:extLst>
            <a:ext uri="{909E8E84-426E-40DD-AFC4-6F175D3DCCD1}">
              <a14:hiddenFill xmlns:a14="http://schemas.microsoft.com/office/drawing/2010/main">
                <a:solidFill>
                  <a:srgbClr val="FFFFFF"/>
                </a:solidFill>
              </a14:hiddenFill>
            </a:ext>
          </a:extLst>
        </p:spPr>
      </p:pic>
      <p:pic>
        <p:nvPicPr>
          <p:cNvPr id="7" name="Afbeelding 6" descr="Afbeelding met kaart&#10;&#10;Automatisch gegenereerde beschrijving">
            <a:extLst>
              <a:ext uri="{FF2B5EF4-FFF2-40B4-BE49-F238E27FC236}">
                <a16:creationId xmlns:a16="http://schemas.microsoft.com/office/drawing/2014/main" id="{70F5652A-432B-43F1-A9C3-AC349015CF9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8068" y="150779"/>
            <a:ext cx="1737360" cy="1737360"/>
          </a:xfrm>
          <a:prstGeom prst="rect">
            <a:avLst/>
          </a:prstGeom>
        </p:spPr>
      </p:pic>
    </p:spTree>
    <p:extLst>
      <p:ext uri="{BB962C8B-B14F-4D97-AF65-F5344CB8AC3E}">
        <p14:creationId xmlns:p14="http://schemas.microsoft.com/office/powerpoint/2010/main" val="1046802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1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13"/>
                </p:tgtEl>
              </p:cMediaNode>
            </p:video>
            <p:seq concurrent="1" nextAc="seek">
              <p:cTn id="8" restart="whenNotActive" fill="hold" evtFilter="cancelBubble" nodeType="interactiveSeq">
                <p:stCondLst>
                  <p:cond evt="onClick" delay="0">
                    <p:tgtEl>
                      <p:spTgt spid="1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3"/>
                                        </p:tgtEl>
                                      </p:cBhvr>
                                    </p:cmd>
                                  </p:childTnLst>
                                </p:cTn>
                              </p:par>
                            </p:childTnLst>
                          </p:cTn>
                        </p:par>
                      </p:childTnLst>
                    </p:cTn>
                  </p:par>
                </p:childTnLst>
              </p:cTn>
              <p:nextCondLst>
                <p:cond evt="onClick" delay="0">
                  <p:tgtEl>
                    <p:spTgt spid="13"/>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904AF92-592C-4C8A-92C4-4C01CC2D51A1}"/>
              </a:ext>
            </a:extLst>
          </p:cNvPr>
          <p:cNvSpPr>
            <a:spLocks noGrp="1"/>
          </p:cNvSpPr>
          <p:nvPr>
            <p:ph type="title"/>
          </p:nvPr>
        </p:nvSpPr>
        <p:spPr>
          <a:xfrm>
            <a:off x="2149812" y="0"/>
            <a:ext cx="9591471" cy="2033081"/>
          </a:xfrm>
        </p:spPr>
        <p:txBody>
          <a:bodyPr>
            <a:normAutofit/>
          </a:bodyPr>
          <a:lstStyle/>
          <a:p>
            <a:r>
              <a:rPr lang="nl-NL" b="1" dirty="0">
                <a:solidFill>
                  <a:srgbClr val="FF0000"/>
                </a:solidFill>
              </a:rPr>
              <a:t>16</a:t>
            </a:r>
            <a:r>
              <a:rPr lang="nl-NL" dirty="0"/>
              <a:t> 	</a:t>
            </a:r>
            <a:r>
              <a:rPr lang="nl-NL" b="1" dirty="0">
                <a:solidFill>
                  <a:srgbClr val="002060"/>
                </a:solidFill>
              </a:rPr>
              <a:t>Toneelgroep Het Volk    </a:t>
            </a:r>
            <a:r>
              <a:rPr lang="nl-NL" sz="3600" b="1" dirty="0">
                <a:solidFill>
                  <a:srgbClr val="002060"/>
                </a:solidFill>
              </a:rPr>
              <a:t>-    </a:t>
            </a:r>
            <a:r>
              <a:rPr lang="nl-NL" sz="3600" dirty="0">
                <a:solidFill>
                  <a:srgbClr val="002060"/>
                </a:solidFill>
              </a:rPr>
              <a:t>toneel</a:t>
            </a:r>
            <a:br>
              <a:rPr lang="nl-NL" dirty="0">
                <a:solidFill>
                  <a:srgbClr val="002060"/>
                </a:solidFill>
              </a:rPr>
            </a:br>
            <a:r>
              <a:rPr lang="nl-NL" dirty="0">
                <a:solidFill>
                  <a:srgbClr val="002060"/>
                </a:solidFill>
              </a:rPr>
              <a:t>        </a:t>
            </a:r>
            <a:r>
              <a:rPr lang="nl-NL" sz="3600" dirty="0">
                <a:solidFill>
                  <a:srgbClr val="002060"/>
                </a:solidFill>
              </a:rPr>
              <a:t>Hoofddorp</a:t>
            </a:r>
            <a:r>
              <a:rPr lang="nl-NL" dirty="0">
                <a:solidFill>
                  <a:srgbClr val="002060"/>
                </a:solidFill>
              </a:rPr>
              <a:t>			</a:t>
            </a:r>
            <a:r>
              <a:rPr lang="nl-NL" b="1" dirty="0">
                <a:solidFill>
                  <a:srgbClr val="FF0000"/>
                </a:solidFill>
              </a:rPr>
              <a:t>De Bezoeking</a:t>
            </a:r>
          </a:p>
        </p:txBody>
      </p:sp>
      <p:pic>
        <p:nvPicPr>
          <p:cNvPr id="4" name="Tijdelijke aanduiding voor inhoud 3">
            <a:extLst>
              <a:ext uri="{FF2B5EF4-FFF2-40B4-BE49-F238E27FC236}">
                <a16:creationId xmlns:a16="http://schemas.microsoft.com/office/drawing/2014/main" id="{99E74482-FF63-4A3D-8AB9-4482A44151B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351710" y="76359"/>
            <a:ext cx="779145" cy="676275"/>
          </a:xfrm>
          <a:prstGeom prst="rect">
            <a:avLst/>
          </a:prstGeom>
        </p:spPr>
      </p:pic>
      <p:pic>
        <p:nvPicPr>
          <p:cNvPr id="5" name="Picture 8">
            <a:extLst>
              <a:ext uri="{FF2B5EF4-FFF2-40B4-BE49-F238E27FC236}">
                <a16:creationId xmlns:a16="http://schemas.microsoft.com/office/drawing/2014/main" id="{3BDB1E7F-5D8E-456B-A61F-A659E5B6A12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6854" y="144455"/>
            <a:ext cx="1716405" cy="1716405"/>
          </a:xfrm>
          <a:prstGeom prst="rect">
            <a:avLst/>
          </a:prstGeom>
          <a:noFill/>
          <a:extLst>
            <a:ext uri="{909E8E84-426E-40DD-AFC4-6F175D3DCCD1}">
              <a14:hiddenFill xmlns:a14="http://schemas.microsoft.com/office/drawing/2010/main">
                <a:solidFill>
                  <a:srgbClr val="FFFFFF"/>
                </a:solidFill>
              </a14:hiddenFill>
            </a:ext>
          </a:extLst>
        </p:spPr>
      </p:pic>
      <p:sp>
        <p:nvSpPr>
          <p:cNvPr id="3" name="Tekstvak 2">
            <a:extLst>
              <a:ext uri="{FF2B5EF4-FFF2-40B4-BE49-F238E27FC236}">
                <a16:creationId xmlns:a16="http://schemas.microsoft.com/office/drawing/2014/main" id="{EA6B1BC8-CE08-4F0D-B841-5933B6DB5267}"/>
              </a:ext>
            </a:extLst>
          </p:cNvPr>
          <p:cNvSpPr txBox="1"/>
          <p:nvPr/>
        </p:nvSpPr>
        <p:spPr>
          <a:xfrm>
            <a:off x="62702" y="2253093"/>
            <a:ext cx="3813243" cy="1477328"/>
          </a:xfrm>
          <a:prstGeom prst="rect">
            <a:avLst/>
          </a:prstGeom>
          <a:noFill/>
        </p:spPr>
        <p:txBody>
          <a:bodyPr wrap="square" rtlCol="0">
            <a:spAutoFit/>
          </a:bodyPr>
          <a:lstStyle/>
          <a:p>
            <a:r>
              <a:rPr lang="nl-NL" dirty="0">
                <a:solidFill>
                  <a:srgbClr val="002060"/>
                </a:solidFill>
                <a:latin typeface="Century Gothic" panose="020B0502020202020204" pitchFamily="34" charset="0"/>
              </a:rPr>
              <a:t>Literair volkstoneel </a:t>
            </a:r>
          </a:p>
          <a:p>
            <a:endParaRPr lang="nl-NL" dirty="0">
              <a:solidFill>
                <a:srgbClr val="002060"/>
              </a:solidFill>
              <a:latin typeface="Century Gothic" panose="020B0502020202020204" pitchFamily="34" charset="0"/>
            </a:endParaRPr>
          </a:p>
          <a:p>
            <a:r>
              <a:rPr lang="nl-NL" dirty="0">
                <a:solidFill>
                  <a:srgbClr val="002060"/>
                </a:solidFill>
                <a:latin typeface="Century Gothic" panose="020B0502020202020204" pitchFamily="34" charset="0"/>
              </a:rPr>
              <a:t>Twee oude mannen raken onverwacht verstrikt in Verdi’s beroemde opera La </a:t>
            </a:r>
            <a:r>
              <a:rPr lang="nl-NL" dirty="0" err="1">
                <a:solidFill>
                  <a:srgbClr val="002060"/>
                </a:solidFill>
                <a:latin typeface="Century Gothic" panose="020B0502020202020204" pitchFamily="34" charset="0"/>
              </a:rPr>
              <a:t>Travita</a:t>
            </a:r>
            <a:endParaRPr lang="nl-NL" dirty="0">
              <a:solidFill>
                <a:srgbClr val="002060"/>
              </a:solidFill>
              <a:latin typeface="Century Gothic" panose="020B0502020202020204" pitchFamily="34" charset="0"/>
            </a:endParaRPr>
          </a:p>
        </p:txBody>
      </p:sp>
      <p:pic>
        <p:nvPicPr>
          <p:cNvPr id="4098" name="Picture 2" descr="De bronafbeelding bekijken">
            <a:extLst>
              <a:ext uri="{FF2B5EF4-FFF2-40B4-BE49-F238E27FC236}">
                <a16:creationId xmlns:a16="http://schemas.microsoft.com/office/drawing/2014/main" id="{FBADD533-01FE-47BF-9D02-D8B7800C48F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46686" y="2201648"/>
            <a:ext cx="2895600" cy="434340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De bronafbeelding bekijken">
            <a:extLst>
              <a:ext uri="{FF2B5EF4-FFF2-40B4-BE49-F238E27FC236}">
                <a16:creationId xmlns:a16="http://schemas.microsoft.com/office/drawing/2014/main" id="{1CA7C623-6ADF-4207-BD66-9FC324CAB0B1}"/>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24397" r="24432" b="2435"/>
          <a:stretch/>
        </p:blipFill>
        <p:spPr bwMode="auto">
          <a:xfrm>
            <a:off x="7193832" y="2179165"/>
            <a:ext cx="4070796" cy="43658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65317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904AF92-592C-4C8A-92C4-4C01CC2D51A1}"/>
              </a:ext>
            </a:extLst>
          </p:cNvPr>
          <p:cNvSpPr>
            <a:spLocks noGrp="1"/>
          </p:cNvSpPr>
          <p:nvPr>
            <p:ph type="title"/>
          </p:nvPr>
        </p:nvSpPr>
        <p:spPr>
          <a:xfrm>
            <a:off x="1614792" y="0"/>
            <a:ext cx="10518248" cy="1905000"/>
          </a:xfrm>
        </p:spPr>
        <p:txBody>
          <a:bodyPr>
            <a:normAutofit/>
          </a:bodyPr>
          <a:lstStyle/>
          <a:p>
            <a:r>
              <a:rPr lang="nl-NL" b="1" dirty="0">
                <a:solidFill>
                  <a:srgbClr val="FF0000"/>
                </a:solidFill>
              </a:rPr>
              <a:t>17</a:t>
            </a:r>
            <a:r>
              <a:rPr lang="nl-NL" dirty="0"/>
              <a:t> </a:t>
            </a:r>
            <a:r>
              <a:rPr lang="nl-NL" b="1" dirty="0">
                <a:solidFill>
                  <a:srgbClr val="002060"/>
                </a:solidFill>
              </a:rPr>
              <a:t>Fabian Franciscus</a:t>
            </a:r>
            <a:r>
              <a:rPr lang="nl-NL" dirty="0">
                <a:solidFill>
                  <a:srgbClr val="002060"/>
                </a:solidFill>
              </a:rPr>
              <a:t>	     - 	</a:t>
            </a:r>
            <a:r>
              <a:rPr lang="nl-NL" sz="3600" dirty="0">
                <a:solidFill>
                  <a:srgbClr val="002060"/>
                </a:solidFill>
              </a:rPr>
              <a:t>cabaret</a:t>
            </a:r>
            <a:br>
              <a:rPr lang="nl-NL" dirty="0">
                <a:solidFill>
                  <a:srgbClr val="002060"/>
                </a:solidFill>
              </a:rPr>
            </a:br>
            <a:r>
              <a:rPr lang="nl-NL" dirty="0">
                <a:solidFill>
                  <a:srgbClr val="002060"/>
                </a:solidFill>
              </a:rPr>
              <a:t>      </a:t>
            </a:r>
            <a:r>
              <a:rPr lang="nl-NL" sz="3600" dirty="0">
                <a:solidFill>
                  <a:srgbClr val="002060"/>
                </a:solidFill>
              </a:rPr>
              <a:t>Heemstede </a:t>
            </a:r>
            <a:r>
              <a:rPr lang="nl-NL" sz="3600" dirty="0"/>
              <a:t>DL</a:t>
            </a:r>
            <a:r>
              <a:rPr lang="nl-NL" dirty="0"/>
              <a:t>		        </a:t>
            </a:r>
            <a:r>
              <a:rPr lang="nl-NL" b="1" dirty="0">
                <a:solidFill>
                  <a:srgbClr val="FF0000"/>
                </a:solidFill>
              </a:rPr>
              <a:t>Kleine Wereld</a:t>
            </a:r>
          </a:p>
        </p:txBody>
      </p:sp>
      <p:pic>
        <p:nvPicPr>
          <p:cNvPr id="4" name="Tijdelijke aanduiding voor inhoud 3">
            <a:extLst>
              <a:ext uri="{FF2B5EF4-FFF2-40B4-BE49-F238E27FC236}">
                <a16:creationId xmlns:a16="http://schemas.microsoft.com/office/drawing/2014/main" id="{99E74482-FF63-4A3D-8AB9-4482A44151B5}"/>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1373351" y="25194"/>
            <a:ext cx="779145" cy="676275"/>
          </a:xfrm>
          <a:prstGeom prst="rect">
            <a:avLst/>
          </a:prstGeom>
        </p:spPr>
      </p:pic>
      <p:pic>
        <p:nvPicPr>
          <p:cNvPr id="5" name="Picture 2">
            <a:extLst>
              <a:ext uri="{FF2B5EF4-FFF2-40B4-BE49-F238E27FC236}">
                <a16:creationId xmlns:a16="http://schemas.microsoft.com/office/drawing/2014/main" id="{34032CBB-861F-4BC3-8671-D49AF65B6B2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960" y="107109"/>
            <a:ext cx="1188720" cy="1188720"/>
          </a:xfrm>
          <a:prstGeom prst="rect">
            <a:avLst/>
          </a:prstGeom>
          <a:noFill/>
          <a:extLst>
            <a:ext uri="{909E8E84-426E-40DD-AFC4-6F175D3DCCD1}">
              <a14:hiddenFill xmlns:a14="http://schemas.microsoft.com/office/drawing/2010/main">
                <a:solidFill>
                  <a:srgbClr val="FFFFFF"/>
                </a:solidFill>
              </a14:hiddenFill>
            </a:ext>
          </a:extLst>
        </p:spPr>
      </p:pic>
      <p:pic>
        <p:nvPicPr>
          <p:cNvPr id="3" name="Onlinemedia 2" title="Misverstandje over klein zijn...">
            <a:hlinkClick r:id="" action="ppaction://media"/>
            <a:extLst>
              <a:ext uri="{FF2B5EF4-FFF2-40B4-BE49-F238E27FC236}">
                <a16:creationId xmlns:a16="http://schemas.microsoft.com/office/drawing/2014/main" id="{E0E3DC1F-BD25-4DDA-8BDD-F2F4F10954D8}"/>
              </a:ext>
            </a:extLst>
          </p:cNvPr>
          <p:cNvPicPr>
            <a:picLocks noRot="1" noChangeAspect="1"/>
          </p:cNvPicPr>
          <p:nvPr>
            <a:videoFile r:link="rId1"/>
          </p:nvPr>
        </p:nvPicPr>
        <p:blipFill>
          <a:blip r:embed="rId5"/>
          <a:stretch>
            <a:fillRect/>
          </a:stretch>
        </p:blipFill>
        <p:spPr>
          <a:xfrm>
            <a:off x="3320280" y="1634247"/>
            <a:ext cx="8750476" cy="4944019"/>
          </a:xfrm>
          <a:prstGeom prst="rect">
            <a:avLst/>
          </a:prstGeom>
        </p:spPr>
      </p:pic>
      <p:sp>
        <p:nvSpPr>
          <p:cNvPr id="7" name="Tekstvak 6">
            <a:extLst>
              <a:ext uri="{FF2B5EF4-FFF2-40B4-BE49-F238E27FC236}">
                <a16:creationId xmlns:a16="http://schemas.microsoft.com/office/drawing/2014/main" id="{FE85DE9F-1E6A-4EEB-83A7-6A578DF37FEF}"/>
              </a:ext>
            </a:extLst>
          </p:cNvPr>
          <p:cNvSpPr txBox="1"/>
          <p:nvPr/>
        </p:nvSpPr>
        <p:spPr>
          <a:xfrm>
            <a:off x="121244" y="1760706"/>
            <a:ext cx="3166705" cy="4524315"/>
          </a:xfrm>
          <a:prstGeom prst="rect">
            <a:avLst/>
          </a:prstGeom>
          <a:noFill/>
        </p:spPr>
        <p:txBody>
          <a:bodyPr wrap="square">
            <a:spAutoFit/>
          </a:bodyPr>
          <a:lstStyle/>
          <a:p>
            <a:r>
              <a:rPr lang="nl-NL" b="0" i="0" dirty="0">
                <a:solidFill>
                  <a:srgbClr val="002060"/>
                </a:solidFill>
                <a:effectLst/>
                <a:latin typeface="Open Sans" panose="020B0606030504020204" pitchFamily="34" charset="0"/>
              </a:rPr>
              <a:t>‘Zelfacceptatie betekent voor mij dat ik niet boos wordt op mezelf - omdat dingen niet lukken - maar dat ik juist zie dat ik mijn best doe. Ik heb ook niet-autistische vrienden en kennissen die hiermee bezig zijn. Zelfacceptatie is niet alleen voor mensen met autisme. Het is voor iedereen.’</a:t>
            </a:r>
            <a:endParaRPr lang="nl-NL" dirty="0">
              <a:solidFill>
                <a:srgbClr val="000000"/>
              </a:solidFill>
              <a:latin typeface="Open Sans" panose="020B0606030504020204" pitchFamily="34" charset="0"/>
            </a:endParaRPr>
          </a:p>
          <a:p>
            <a:endParaRPr lang="nl-NL" dirty="0">
              <a:solidFill>
                <a:srgbClr val="000000"/>
              </a:solidFill>
              <a:latin typeface="Open Sans" panose="020B0606030504020204" pitchFamily="34" charset="0"/>
            </a:endParaRPr>
          </a:p>
          <a:p>
            <a:r>
              <a:rPr lang="nl-NL" dirty="0">
                <a:solidFill>
                  <a:srgbClr val="002060"/>
                </a:solidFill>
                <a:latin typeface="Open Sans" panose="020B0606030504020204" pitchFamily="34" charset="0"/>
              </a:rPr>
              <a:t>MCDD helpt Fabian ook een kleur- en fantasierijke cabaretier te zijn</a:t>
            </a:r>
            <a:endParaRPr lang="nl-NL" dirty="0">
              <a:solidFill>
                <a:srgbClr val="002060"/>
              </a:solidFill>
            </a:endParaRPr>
          </a:p>
        </p:txBody>
      </p:sp>
    </p:spTree>
    <p:extLst>
      <p:ext uri="{BB962C8B-B14F-4D97-AF65-F5344CB8AC3E}">
        <p14:creationId xmlns:p14="http://schemas.microsoft.com/office/powerpoint/2010/main" val="414668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904AF92-592C-4C8A-92C4-4C01CC2D51A1}"/>
              </a:ext>
            </a:extLst>
          </p:cNvPr>
          <p:cNvSpPr>
            <a:spLocks noGrp="1"/>
          </p:cNvSpPr>
          <p:nvPr>
            <p:ph type="title"/>
          </p:nvPr>
        </p:nvSpPr>
        <p:spPr>
          <a:xfrm>
            <a:off x="838200" y="17543"/>
            <a:ext cx="10515600" cy="1412423"/>
          </a:xfrm>
        </p:spPr>
        <p:txBody>
          <a:bodyPr/>
          <a:lstStyle/>
          <a:p>
            <a:r>
              <a:rPr lang="nl-NL" b="1" dirty="0">
                <a:solidFill>
                  <a:srgbClr val="002060"/>
                </a:solidFill>
              </a:rPr>
              <a:t>The </a:t>
            </a:r>
            <a:r>
              <a:rPr lang="nl-NL" b="1" dirty="0" err="1">
                <a:solidFill>
                  <a:srgbClr val="002060"/>
                </a:solidFill>
              </a:rPr>
              <a:t>Sorting</a:t>
            </a:r>
            <a:r>
              <a:rPr lang="nl-NL" b="1" dirty="0">
                <a:solidFill>
                  <a:srgbClr val="002060"/>
                </a:solidFill>
              </a:rPr>
              <a:t> Hat</a:t>
            </a:r>
          </a:p>
        </p:txBody>
      </p:sp>
      <p:pic>
        <p:nvPicPr>
          <p:cNvPr id="4" name="Tijdelijke aanduiding voor inhoud 3">
            <a:extLst>
              <a:ext uri="{FF2B5EF4-FFF2-40B4-BE49-F238E27FC236}">
                <a16:creationId xmlns:a16="http://schemas.microsoft.com/office/drawing/2014/main" id="{99E74482-FF63-4A3D-8AB9-4482A44151B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260759" y="5990259"/>
            <a:ext cx="779145" cy="676275"/>
          </a:xfrm>
          <a:prstGeom prst="rect">
            <a:avLst/>
          </a:prstGeom>
        </p:spPr>
      </p:pic>
      <p:pic>
        <p:nvPicPr>
          <p:cNvPr id="2050" name="Picture 2" descr="Afbeeldingsresultaten voor the sorting hat">
            <a:extLst>
              <a:ext uri="{FF2B5EF4-FFF2-40B4-BE49-F238E27FC236}">
                <a16:creationId xmlns:a16="http://schemas.microsoft.com/office/drawing/2014/main" id="{4D73E711-3A56-4FCA-92C8-DCBC86E40CA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75926" y="351235"/>
            <a:ext cx="4774406" cy="2678906"/>
          </a:xfrm>
          <a:prstGeom prst="rect">
            <a:avLst/>
          </a:prstGeom>
          <a:noFill/>
          <a:extLst>
            <a:ext uri="{909E8E84-426E-40DD-AFC4-6F175D3DCCD1}">
              <a14:hiddenFill xmlns:a14="http://schemas.microsoft.com/office/drawing/2010/main">
                <a:solidFill>
                  <a:srgbClr val="FFFFFF"/>
                </a:solidFill>
              </a14:hiddenFill>
            </a:ext>
          </a:extLst>
        </p:spPr>
      </p:pic>
      <p:sp>
        <p:nvSpPr>
          <p:cNvPr id="5" name="Tekstvak 4">
            <a:extLst>
              <a:ext uri="{FF2B5EF4-FFF2-40B4-BE49-F238E27FC236}">
                <a16:creationId xmlns:a16="http://schemas.microsoft.com/office/drawing/2014/main" id="{670627A5-463D-4108-A4E1-961BE31A8E5C}"/>
              </a:ext>
            </a:extLst>
          </p:cNvPr>
          <p:cNvSpPr txBox="1"/>
          <p:nvPr/>
        </p:nvSpPr>
        <p:spPr>
          <a:xfrm>
            <a:off x="418290" y="1342417"/>
            <a:ext cx="6360882" cy="5293757"/>
          </a:xfrm>
          <a:prstGeom prst="rect">
            <a:avLst/>
          </a:prstGeom>
          <a:noFill/>
        </p:spPr>
        <p:txBody>
          <a:bodyPr wrap="square" rtlCol="0">
            <a:spAutoFit/>
          </a:bodyPr>
          <a:lstStyle/>
          <a:p>
            <a:r>
              <a:rPr lang="nl-NL" sz="2000" dirty="0">
                <a:solidFill>
                  <a:srgbClr val="002060"/>
                </a:solidFill>
              </a:rPr>
              <a:t>De TSH-methodiek van de HKK</a:t>
            </a:r>
          </a:p>
          <a:p>
            <a:endParaRPr lang="nl-NL" sz="2000" dirty="0">
              <a:solidFill>
                <a:srgbClr val="002060"/>
              </a:solidFill>
            </a:endParaRPr>
          </a:p>
          <a:p>
            <a:r>
              <a:rPr lang="nl-NL" sz="2000" b="1" dirty="0">
                <a:solidFill>
                  <a:srgbClr val="002060"/>
                </a:solidFill>
              </a:rPr>
              <a:t>Spreiding</a:t>
            </a:r>
            <a:r>
              <a:rPr lang="nl-NL" sz="2000" dirty="0">
                <a:solidFill>
                  <a:srgbClr val="002060"/>
                </a:solidFill>
              </a:rPr>
              <a:t> </a:t>
            </a:r>
          </a:p>
          <a:p>
            <a:pPr marL="285750" indent="-285750">
              <a:buFontTx/>
              <a:buChar char="-"/>
            </a:pPr>
            <a:r>
              <a:rPr lang="nl-NL" sz="2000" dirty="0">
                <a:solidFill>
                  <a:srgbClr val="002060"/>
                </a:solidFill>
              </a:rPr>
              <a:t>de speelzalen</a:t>
            </a:r>
          </a:p>
          <a:p>
            <a:pPr marL="285750" indent="-285750">
              <a:buFontTx/>
              <a:buChar char="-"/>
            </a:pPr>
            <a:r>
              <a:rPr lang="nl-NL" sz="2000" dirty="0">
                <a:solidFill>
                  <a:srgbClr val="002060"/>
                </a:solidFill>
              </a:rPr>
              <a:t>de soorten voorstellingen</a:t>
            </a:r>
          </a:p>
          <a:p>
            <a:pPr marL="285750" indent="-285750">
              <a:buFontTx/>
              <a:buChar char="-"/>
            </a:pPr>
            <a:r>
              <a:rPr lang="nl-NL" sz="2000" dirty="0">
                <a:solidFill>
                  <a:srgbClr val="002060"/>
                </a:solidFill>
              </a:rPr>
              <a:t>tijd</a:t>
            </a:r>
          </a:p>
          <a:p>
            <a:pPr marL="285750" indent="-285750">
              <a:buFontTx/>
              <a:buChar char="-"/>
            </a:pPr>
            <a:r>
              <a:rPr lang="nl-NL" sz="2000" dirty="0">
                <a:solidFill>
                  <a:srgbClr val="002060"/>
                </a:solidFill>
              </a:rPr>
              <a:t>logaritmen op basis van eerder keuzes van HKK leden</a:t>
            </a:r>
          </a:p>
          <a:p>
            <a:endParaRPr lang="nl-NL" sz="2000" dirty="0">
              <a:solidFill>
                <a:srgbClr val="002060"/>
              </a:solidFill>
            </a:endParaRPr>
          </a:p>
          <a:p>
            <a:r>
              <a:rPr lang="nl-NL" sz="2000" b="1" dirty="0">
                <a:solidFill>
                  <a:srgbClr val="002060"/>
                </a:solidFill>
              </a:rPr>
              <a:t>Soort voorstelling</a:t>
            </a:r>
          </a:p>
          <a:p>
            <a:endParaRPr lang="nl-NL" sz="2000" dirty="0">
              <a:solidFill>
                <a:srgbClr val="002060"/>
              </a:solidFill>
            </a:endParaRPr>
          </a:p>
          <a:p>
            <a:r>
              <a:rPr lang="nl-NL" sz="2000" dirty="0">
                <a:solidFill>
                  <a:srgbClr val="002060"/>
                </a:solidFill>
              </a:rPr>
              <a:t>Toneel 			5</a:t>
            </a:r>
          </a:p>
          <a:p>
            <a:r>
              <a:rPr lang="nl-NL" sz="2000" dirty="0">
                <a:solidFill>
                  <a:srgbClr val="002060"/>
                </a:solidFill>
              </a:rPr>
              <a:t>Kleinkunst		1</a:t>
            </a:r>
          </a:p>
          <a:p>
            <a:r>
              <a:rPr lang="nl-NL" sz="2000" dirty="0">
                <a:solidFill>
                  <a:srgbClr val="002060"/>
                </a:solidFill>
              </a:rPr>
              <a:t>Muziek Licht		5</a:t>
            </a:r>
          </a:p>
          <a:p>
            <a:r>
              <a:rPr lang="nl-NL" sz="2000" dirty="0">
                <a:solidFill>
                  <a:srgbClr val="002060"/>
                </a:solidFill>
              </a:rPr>
              <a:t>Muziek Klassiek		4</a:t>
            </a:r>
          </a:p>
          <a:p>
            <a:r>
              <a:rPr lang="nl-NL" sz="2000" dirty="0">
                <a:solidFill>
                  <a:srgbClr val="002060"/>
                </a:solidFill>
              </a:rPr>
              <a:t>Cabaret			3</a:t>
            </a:r>
          </a:p>
          <a:p>
            <a:r>
              <a:rPr lang="nl-NL" sz="2000" dirty="0">
                <a:solidFill>
                  <a:srgbClr val="002060"/>
                </a:solidFill>
              </a:rPr>
              <a:t>Ballet			0</a:t>
            </a:r>
          </a:p>
          <a:p>
            <a:endParaRPr lang="nl-NL" dirty="0"/>
          </a:p>
        </p:txBody>
      </p:sp>
      <p:sp>
        <p:nvSpPr>
          <p:cNvPr id="6" name="Tekstvak 5">
            <a:extLst>
              <a:ext uri="{FF2B5EF4-FFF2-40B4-BE49-F238E27FC236}">
                <a16:creationId xmlns:a16="http://schemas.microsoft.com/office/drawing/2014/main" id="{8CD0461D-9FFC-476B-8F78-1A31C10BB5F6}"/>
              </a:ext>
            </a:extLst>
          </p:cNvPr>
          <p:cNvSpPr txBox="1"/>
          <p:nvPr/>
        </p:nvSpPr>
        <p:spPr>
          <a:xfrm>
            <a:off x="3925615" y="3788445"/>
            <a:ext cx="3593029" cy="3447098"/>
          </a:xfrm>
          <a:prstGeom prst="rect">
            <a:avLst/>
          </a:prstGeom>
          <a:noFill/>
        </p:spPr>
        <p:txBody>
          <a:bodyPr wrap="square" rtlCol="0">
            <a:spAutoFit/>
          </a:bodyPr>
          <a:lstStyle/>
          <a:p>
            <a:r>
              <a:rPr lang="nl-NL" sz="2000" b="1" dirty="0">
                <a:solidFill>
                  <a:srgbClr val="002060"/>
                </a:solidFill>
              </a:rPr>
              <a:t>Speelzalen</a:t>
            </a:r>
          </a:p>
          <a:p>
            <a:endParaRPr lang="nl-NL" sz="2000" dirty="0"/>
          </a:p>
          <a:p>
            <a:r>
              <a:rPr lang="nl-NL" sz="2000" dirty="0">
                <a:solidFill>
                  <a:srgbClr val="002060"/>
                </a:solidFill>
              </a:rPr>
              <a:t>Amsterdam		0</a:t>
            </a:r>
          </a:p>
          <a:p>
            <a:r>
              <a:rPr lang="nl-NL" sz="2000" dirty="0">
                <a:solidFill>
                  <a:srgbClr val="002060"/>
                </a:solidFill>
              </a:rPr>
              <a:t>Heemstede Oude Kerk	2</a:t>
            </a:r>
          </a:p>
          <a:p>
            <a:r>
              <a:rPr lang="nl-NL" sz="2000" dirty="0">
                <a:solidFill>
                  <a:srgbClr val="002060"/>
                </a:solidFill>
              </a:rPr>
              <a:t>Heemstede De Luifel	3</a:t>
            </a:r>
          </a:p>
          <a:p>
            <a:r>
              <a:rPr lang="nl-NL" sz="2000" dirty="0">
                <a:solidFill>
                  <a:srgbClr val="002060"/>
                </a:solidFill>
              </a:rPr>
              <a:t>Haarlem </a:t>
            </a:r>
            <a:r>
              <a:rPr lang="nl-NL" sz="2000" dirty="0" err="1">
                <a:solidFill>
                  <a:srgbClr val="002060"/>
                </a:solidFill>
              </a:rPr>
              <a:t>Philharmonie</a:t>
            </a:r>
            <a:r>
              <a:rPr lang="nl-NL" sz="2000" dirty="0">
                <a:solidFill>
                  <a:srgbClr val="002060"/>
                </a:solidFill>
              </a:rPr>
              <a:t>	2</a:t>
            </a:r>
          </a:p>
          <a:p>
            <a:r>
              <a:rPr lang="nl-NL" sz="2000" dirty="0">
                <a:solidFill>
                  <a:srgbClr val="002060"/>
                </a:solidFill>
              </a:rPr>
              <a:t>Haarlem </a:t>
            </a:r>
            <a:r>
              <a:rPr lang="nl-NL" sz="2000" dirty="0" err="1">
                <a:solidFill>
                  <a:srgbClr val="002060"/>
                </a:solidFill>
              </a:rPr>
              <a:t>Stadsschouwbur</a:t>
            </a:r>
            <a:r>
              <a:rPr lang="nl-NL" sz="2000" dirty="0">
                <a:solidFill>
                  <a:srgbClr val="002060"/>
                </a:solidFill>
              </a:rPr>
              <a:t>	1</a:t>
            </a:r>
          </a:p>
          <a:p>
            <a:r>
              <a:rPr lang="nl-NL" sz="2000" dirty="0">
                <a:solidFill>
                  <a:srgbClr val="002060"/>
                </a:solidFill>
              </a:rPr>
              <a:t>Hoofddorp De </a:t>
            </a:r>
            <a:r>
              <a:rPr lang="nl-NL" sz="2000" dirty="0" err="1">
                <a:solidFill>
                  <a:srgbClr val="002060"/>
                </a:solidFill>
              </a:rPr>
              <a:t>Meerse</a:t>
            </a:r>
            <a:r>
              <a:rPr lang="nl-NL" sz="2000" dirty="0">
                <a:solidFill>
                  <a:srgbClr val="002060"/>
                </a:solidFill>
              </a:rPr>
              <a:t> 	5</a:t>
            </a:r>
          </a:p>
          <a:p>
            <a:r>
              <a:rPr lang="nl-NL" sz="2000" dirty="0">
                <a:solidFill>
                  <a:srgbClr val="002060"/>
                </a:solidFill>
              </a:rPr>
              <a:t>Velsen Stadsschouwburg 	5</a:t>
            </a:r>
          </a:p>
          <a:p>
            <a:endParaRPr lang="nl-NL" sz="2000" dirty="0">
              <a:solidFill>
                <a:srgbClr val="002060"/>
              </a:solidFill>
            </a:endParaRPr>
          </a:p>
          <a:p>
            <a:endParaRPr lang="nl-NL" dirty="0"/>
          </a:p>
        </p:txBody>
      </p:sp>
      <p:sp>
        <p:nvSpPr>
          <p:cNvPr id="8" name="Tekstvak 7">
            <a:extLst>
              <a:ext uri="{FF2B5EF4-FFF2-40B4-BE49-F238E27FC236}">
                <a16:creationId xmlns:a16="http://schemas.microsoft.com/office/drawing/2014/main" id="{148BB8C3-2EF2-4820-AE1D-7A6FD316F321}"/>
              </a:ext>
            </a:extLst>
          </p:cNvPr>
          <p:cNvSpPr txBox="1"/>
          <p:nvPr/>
        </p:nvSpPr>
        <p:spPr>
          <a:xfrm>
            <a:off x="7431931" y="3796328"/>
            <a:ext cx="3054485" cy="2831544"/>
          </a:xfrm>
          <a:prstGeom prst="rect">
            <a:avLst/>
          </a:prstGeom>
          <a:noFill/>
        </p:spPr>
        <p:txBody>
          <a:bodyPr wrap="square" rtlCol="0">
            <a:spAutoFit/>
          </a:bodyPr>
          <a:lstStyle/>
          <a:p>
            <a:r>
              <a:rPr lang="nl-NL" sz="2000" b="1" dirty="0">
                <a:solidFill>
                  <a:srgbClr val="002060"/>
                </a:solidFill>
              </a:rPr>
              <a:t>Tijd</a:t>
            </a:r>
          </a:p>
          <a:p>
            <a:endParaRPr lang="nl-NL" sz="2000" dirty="0">
              <a:solidFill>
                <a:srgbClr val="002060"/>
              </a:solidFill>
            </a:endParaRPr>
          </a:p>
          <a:p>
            <a:r>
              <a:rPr lang="nl-NL" sz="2000" dirty="0">
                <a:solidFill>
                  <a:srgbClr val="002060"/>
                </a:solidFill>
              </a:rPr>
              <a:t>januari		3</a:t>
            </a:r>
          </a:p>
          <a:p>
            <a:r>
              <a:rPr lang="nl-NL" sz="2000" dirty="0">
                <a:solidFill>
                  <a:srgbClr val="002060"/>
                </a:solidFill>
              </a:rPr>
              <a:t>februari		5</a:t>
            </a:r>
          </a:p>
          <a:p>
            <a:r>
              <a:rPr lang="nl-NL" sz="2000" dirty="0">
                <a:solidFill>
                  <a:srgbClr val="002060"/>
                </a:solidFill>
              </a:rPr>
              <a:t>maart		4</a:t>
            </a:r>
          </a:p>
          <a:p>
            <a:r>
              <a:rPr lang="nl-NL" sz="2000" dirty="0">
                <a:solidFill>
                  <a:srgbClr val="002060"/>
                </a:solidFill>
              </a:rPr>
              <a:t>april 		4</a:t>
            </a:r>
          </a:p>
          <a:p>
            <a:r>
              <a:rPr lang="nl-NL" sz="2000" dirty="0">
                <a:solidFill>
                  <a:srgbClr val="002060"/>
                </a:solidFill>
              </a:rPr>
              <a:t>mei 		1</a:t>
            </a:r>
          </a:p>
          <a:p>
            <a:r>
              <a:rPr lang="nl-NL" sz="2000" dirty="0">
                <a:solidFill>
                  <a:srgbClr val="002060"/>
                </a:solidFill>
              </a:rPr>
              <a:t>juni 		1</a:t>
            </a:r>
          </a:p>
          <a:p>
            <a:endParaRPr lang="nl-NL" dirty="0"/>
          </a:p>
        </p:txBody>
      </p:sp>
    </p:spTree>
    <p:extLst>
      <p:ext uri="{BB962C8B-B14F-4D97-AF65-F5344CB8AC3E}">
        <p14:creationId xmlns:p14="http://schemas.microsoft.com/office/powerpoint/2010/main" val="42166067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904AF92-592C-4C8A-92C4-4C01CC2D51A1}"/>
              </a:ext>
            </a:extLst>
          </p:cNvPr>
          <p:cNvSpPr>
            <a:spLocks noGrp="1"/>
          </p:cNvSpPr>
          <p:nvPr>
            <p:ph type="title"/>
          </p:nvPr>
        </p:nvSpPr>
        <p:spPr>
          <a:xfrm>
            <a:off x="2806262" y="365125"/>
            <a:ext cx="9385738" cy="1325563"/>
          </a:xfrm>
        </p:spPr>
        <p:txBody>
          <a:bodyPr/>
          <a:lstStyle/>
          <a:p>
            <a:r>
              <a:rPr lang="nl-NL" b="1" dirty="0">
                <a:solidFill>
                  <a:srgbClr val="FF0000"/>
                </a:solidFill>
              </a:rPr>
              <a:t>18</a:t>
            </a:r>
            <a:r>
              <a:rPr lang="nl-NL" b="1" dirty="0"/>
              <a:t> </a:t>
            </a:r>
            <a:r>
              <a:rPr lang="nl-NL" b="1" dirty="0" err="1">
                <a:solidFill>
                  <a:srgbClr val="002060"/>
                </a:solidFill>
              </a:rPr>
              <a:t>Släpstick</a:t>
            </a:r>
            <a:r>
              <a:rPr lang="nl-NL" b="1" dirty="0">
                <a:solidFill>
                  <a:srgbClr val="002060"/>
                </a:solidFill>
              </a:rPr>
              <a:t> / </a:t>
            </a:r>
            <a:r>
              <a:rPr lang="nl-NL" b="1" dirty="0" err="1">
                <a:solidFill>
                  <a:srgbClr val="002060"/>
                </a:solidFill>
              </a:rPr>
              <a:t>Wereldbänd</a:t>
            </a:r>
            <a:r>
              <a:rPr lang="nl-NL" b="1" dirty="0">
                <a:solidFill>
                  <a:srgbClr val="002060"/>
                </a:solidFill>
              </a:rPr>
              <a:t>  -  </a:t>
            </a:r>
            <a:r>
              <a:rPr lang="nl-NL" sz="3600" dirty="0">
                <a:solidFill>
                  <a:srgbClr val="002060"/>
                </a:solidFill>
              </a:rPr>
              <a:t>muziek</a:t>
            </a:r>
            <a:br>
              <a:rPr lang="nl-NL" dirty="0">
                <a:solidFill>
                  <a:srgbClr val="002060"/>
                </a:solidFill>
              </a:rPr>
            </a:br>
            <a:r>
              <a:rPr lang="nl-NL" dirty="0">
                <a:solidFill>
                  <a:srgbClr val="002060"/>
                </a:solidFill>
              </a:rPr>
              <a:t>      </a:t>
            </a:r>
            <a:r>
              <a:rPr lang="nl-NL" sz="3600" dirty="0">
                <a:solidFill>
                  <a:srgbClr val="002060"/>
                </a:solidFill>
              </a:rPr>
              <a:t>Velsen</a:t>
            </a:r>
            <a:r>
              <a:rPr lang="nl-NL" dirty="0">
                <a:solidFill>
                  <a:srgbClr val="002060"/>
                </a:solidFill>
              </a:rPr>
              <a:t>		    </a:t>
            </a:r>
            <a:r>
              <a:rPr lang="nl-NL" b="1" dirty="0">
                <a:solidFill>
                  <a:srgbClr val="FF0000"/>
                </a:solidFill>
              </a:rPr>
              <a:t>The </a:t>
            </a:r>
            <a:r>
              <a:rPr lang="nl-NL" b="1" dirty="0" err="1">
                <a:solidFill>
                  <a:srgbClr val="FF0000"/>
                </a:solidFill>
              </a:rPr>
              <a:t>Roaring</a:t>
            </a:r>
            <a:r>
              <a:rPr lang="nl-NL" b="1" dirty="0">
                <a:solidFill>
                  <a:srgbClr val="FF0000"/>
                </a:solidFill>
              </a:rPr>
              <a:t> </a:t>
            </a:r>
            <a:r>
              <a:rPr lang="nl-NL" b="1" dirty="0" err="1">
                <a:solidFill>
                  <a:srgbClr val="FF0000"/>
                </a:solidFill>
              </a:rPr>
              <a:t>Twenties</a:t>
            </a:r>
            <a:endParaRPr lang="nl-NL" b="1" dirty="0">
              <a:solidFill>
                <a:srgbClr val="FF0000"/>
              </a:solidFill>
            </a:endParaRPr>
          </a:p>
        </p:txBody>
      </p:sp>
      <p:pic>
        <p:nvPicPr>
          <p:cNvPr id="4" name="Tijdelijke aanduiding voor inhoud 3">
            <a:extLst>
              <a:ext uri="{FF2B5EF4-FFF2-40B4-BE49-F238E27FC236}">
                <a16:creationId xmlns:a16="http://schemas.microsoft.com/office/drawing/2014/main" id="{99E74482-FF63-4A3D-8AB9-4482A44151B5}"/>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1334618" y="54449"/>
            <a:ext cx="779145" cy="676275"/>
          </a:xfrm>
          <a:prstGeom prst="rect">
            <a:avLst/>
          </a:prstGeom>
        </p:spPr>
      </p:pic>
      <p:pic>
        <p:nvPicPr>
          <p:cNvPr id="5" name="Afbeelding 4" descr="Afbeelding met kaart&#10;&#10;Automatisch gegenereerde beschrijving">
            <a:extLst>
              <a:ext uri="{FF2B5EF4-FFF2-40B4-BE49-F238E27FC236}">
                <a16:creationId xmlns:a16="http://schemas.microsoft.com/office/drawing/2014/main" id="{CE1B061A-7E2B-4833-8DAE-6C8D09661BC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8068" y="150779"/>
            <a:ext cx="1737360" cy="1737360"/>
          </a:xfrm>
          <a:prstGeom prst="rect">
            <a:avLst/>
          </a:prstGeom>
        </p:spPr>
      </p:pic>
      <p:pic>
        <p:nvPicPr>
          <p:cNvPr id="1026" name="Picture 2">
            <a:extLst>
              <a:ext uri="{FF2B5EF4-FFF2-40B4-BE49-F238E27FC236}">
                <a16:creationId xmlns:a16="http://schemas.microsoft.com/office/drawing/2014/main" id="{E84AC9D2-E679-4E19-B517-37CC4D1C119F}"/>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377842" y="5384244"/>
            <a:ext cx="3513773" cy="983456"/>
          </a:xfrm>
          <a:prstGeom prst="rect">
            <a:avLst/>
          </a:prstGeom>
          <a:noFill/>
          <a:extLst>
            <a:ext uri="{909E8E84-426E-40DD-AFC4-6F175D3DCCD1}">
              <a14:hiddenFill xmlns:a14="http://schemas.microsoft.com/office/drawing/2010/main">
                <a:solidFill>
                  <a:srgbClr val="FFFFFF"/>
                </a:solidFill>
              </a14:hiddenFill>
            </a:ext>
          </a:extLst>
        </p:spPr>
      </p:pic>
      <p:sp>
        <p:nvSpPr>
          <p:cNvPr id="7" name="Tekstvak 6">
            <a:extLst>
              <a:ext uri="{FF2B5EF4-FFF2-40B4-BE49-F238E27FC236}">
                <a16:creationId xmlns:a16="http://schemas.microsoft.com/office/drawing/2014/main" id="{D1BD5BBF-41CF-44E9-A549-FF1E9FF8EDFB}"/>
              </a:ext>
            </a:extLst>
          </p:cNvPr>
          <p:cNvSpPr txBox="1"/>
          <p:nvPr/>
        </p:nvSpPr>
        <p:spPr>
          <a:xfrm>
            <a:off x="188068" y="2266544"/>
            <a:ext cx="2146571" cy="923330"/>
          </a:xfrm>
          <a:prstGeom prst="rect">
            <a:avLst/>
          </a:prstGeom>
          <a:noFill/>
        </p:spPr>
        <p:txBody>
          <a:bodyPr wrap="square">
            <a:spAutoFit/>
          </a:bodyPr>
          <a:lstStyle/>
          <a:p>
            <a:pPr algn="l"/>
            <a:r>
              <a:rPr lang="nl-NL" b="1" i="0" cap="all" dirty="0">
                <a:solidFill>
                  <a:srgbClr val="002060"/>
                </a:solidFill>
                <a:effectLst/>
                <a:latin typeface="var( --e-global-typography-primary-font-family )"/>
              </a:rPr>
              <a:t>VARIÉTÉ OP LACHWEKKEND HOOG NIVEAU</a:t>
            </a:r>
          </a:p>
        </p:txBody>
      </p:sp>
      <p:pic>
        <p:nvPicPr>
          <p:cNvPr id="6" name="Onlinemedia 5" title="SLÄPSTICK (WËRELDBÄND) -  publieksreacties">
            <a:hlinkClick r:id="" action="ppaction://media"/>
            <a:extLst>
              <a:ext uri="{FF2B5EF4-FFF2-40B4-BE49-F238E27FC236}">
                <a16:creationId xmlns:a16="http://schemas.microsoft.com/office/drawing/2014/main" id="{94AED4DA-7AF3-44D7-A73C-E1D025851137}"/>
              </a:ext>
            </a:extLst>
          </p:cNvPr>
          <p:cNvPicPr>
            <a:picLocks noRot="1" noChangeAspect="1"/>
          </p:cNvPicPr>
          <p:nvPr>
            <a:videoFile r:link="rId1"/>
          </p:nvPr>
        </p:nvPicPr>
        <p:blipFill>
          <a:blip r:embed="rId6"/>
          <a:stretch>
            <a:fillRect/>
          </a:stretch>
        </p:blipFill>
        <p:spPr>
          <a:xfrm>
            <a:off x="3614317" y="2001364"/>
            <a:ext cx="8499446" cy="4802187"/>
          </a:xfrm>
          <a:prstGeom prst="rect">
            <a:avLst/>
          </a:prstGeom>
        </p:spPr>
      </p:pic>
    </p:spTree>
    <p:extLst>
      <p:ext uri="{BB962C8B-B14F-4D97-AF65-F5344CB8AC3E}">
        <p14:creationId xmlns:p14="http://schemas.microsoft.com/office/powerpoint/2010/main" val="2964366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904AF92-592C-4C8A-92C4-4C01CC2D51A1}"/>
              </a:ext>
            </a:extLst>
          </p:cNvPr>
          <p:cNvSpPr>
            <a:spLocks noGrp="1"/>
          </p:cNvSpPr>
          <p:nvPr>
            <p:ph type="title"/>
          </p:nvPr>
        </p:nvSpPr>
        <p:spPr>
          <a:xfrm>
            <a:off x="1359218" y="-147601"/>
            <a:ext cx="10773822" cy="2921435"/>
          </a:xfrm>
        </p:spPr>
        <p:txBody>
          <a:bodyPr>
            <a:normAutofit/>
          </a:bodyPr>
          <a:lstStyle/>
          <a:p>
            <a:r>
              <a:rPr lang="nl-NL" b="1" dirty="0">
                <a:solidFill>
                  <a:srgbClr val="FF0000"/>
                </a:solidFill>
              </a:rPr>
              <a:t>01</a:t>
            </a:r>
            <a:r>
              <a:rPr lang="nl-NL" dirty="0">
                <a:solidFill>
                  <a:srgbClr val="002060"/>
                </a:solidFill>
              </a:rPr>
              <a:t>	</a:t>
            </a:r>
            <a:r>
              <a:rPr lang="nl-NL" b="1" dirty="0">
                <a:solidFill>
                  <a:srgbClr val="FF0000"/>
                </a:solidFill>
              </a:rPr>
              <a:t>Drie miljoen voetstappen naar Sicilië </a:t>
            </a:r>
            <a:br>
              <a:rPr lang="nl-NL" dirty="0">
                <a:solidFill>
                  <a:srgbClr val="002060"/>
                </a:solidFill>
              </a:rPr>
            </a:br>
            <a:r>
              <a:rPr lang="nl-NL" dirty="0">
                <a:solidFill>
                  <a:srgbClr val="002060"/>
                </a:solidFill>
              </a:rPr>
              <a:t>       </a:t>
            </a:r>
            <a:r>
              <a:rPr lang="nl-NL" b="1" dirty="0" err="1">
                <a:solidFill>
                  <a:srgbClr val="002060"/>
                </a:solidFill>
              </a:rPr>
              <a:t>Nhung</a:t>
            </a:r>
            <a:r>
              <a:rPr lang="nl-NL" b="1" dirty="0">
                <a:solidFill>
                  <a:srgbClr val="002060"/>
                </a:solidFill>
              </a:rPr>
              <a:t> Dam   </a:t>
            </a:r>
            <a:r>
              <a:rPr lang="nl-NL" dirty="0">
                <a:solidFill>
                  <a:srgbClr val="002060"/>
                </a:solidFill>
              </a:rPr>
              <a:t>-   </a:t>
            </a:r>
            <a:r>
              <a:rPr lang="nl-NL" sz="3600" dirty="0">
                <a:solidFill>
                  <a:srgbClr val="002060"/>
                </a:solidFill>
              </a:rPr>
              <a:t>toneel</a:t>
            </a:r>
            <a:br>
              <a:rPr lang="nl-NL" dirty="0">
                <a:solidFill>
                  <a:srgbClr val="002060"/>
                </a:solidFill>
              </a:rPr>
            </a:br>
            <a:r>
              <a:rPr lang="nl-NL" dirty="0">
                <a:solidFill>
                  <a:srgbClr val="002060"/>
                </a:solidFill>
              </a:rPr>
              <a:t>       </a:t>
            </a:r>
            <a:r>
              <a:rPr lang="nl-NL" sz="3600" dirty="0">
                <a:solidFill>
                  <a:srgbClr val="002060"/>
                </a:solidFill>
              </a:rPr>
              <a:t>Heemstede DL</a:t>
            </a:r>
            <a:br>
              <a:rPr lang="nl-NL" dirty="0">
                <a:solidFill>
                  <a:srgbClr val="002060"/>
                </a:solidFill>
              </a:rPr>
            </a:br>
            <a:endParaRPr lang="nl-NL" dirty="0">
              <a:solidFill>
                <a:srgbClr val="002060"/>
              </a:solidFill>
            </a:endParaRPr>
          </a:p>
        </p:txBody>
      </p:sp>
      <p:pic>
        <p:nvPicPr>
          <p:cNvPr id="4" name="Tijdelijke aanduiding voor inhoud 3">
            <a:extLst>
              <a:ext uri="{FF2B5EF4-FFF2-40B4-BE49-F238E27FC236}">
                <a16:creationId xmlns:a16="http://schemas.microsoft.com/office/drawing/2014/main" id="{99E74482-FF63-4A3D-8AB9-4482A44151B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8726" y="6074616"/>
            <a:ext cx="779145" cy="676275"/>
          </a:xfrm>
          <a:prstGeom prst="rect">
            <a:avLst/>
          </a:prstGeom>
        </p:spPr>
      </p:pic>
      <p:pic>
        <p:nvPicPr>
          <p:cNvPr id="6" name="Picture 2">
            <a:extLst>
              <a:ext uri="{FF2B5EF4-FFF2-40B4-BE49-F238E27FC236}">
                <a16:creationId xmlns:a16="http://schemas.microsoft.com/office/drawing/2014/main" id="{375E4E82-9622-4CB4-BBC3-04948D0F69D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960" y="107109"/>
            <a:ext cx="1188720" cy="118872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a:extLst>
              <a:ext uri="{FF2B5EF4-FFF2-40B4-BE49-F238E27FC236}">
                <a16:creationId xmlns:a16="http://schemas.microsoft.com/office/drawing/2014/main" id="{D1E51BA7-0E56-40E7-8426-527392447C0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49660" y="1005840"/>
            <a:ext cx="4183380" cy="5852160"/>
          </a:xfrm>
          <a:prstGeom prst="rect">
            <a:avLst/>
          </a:prstGeom>
          <a:noFill/>
          <a:extLst>
            <a:ext uri="{909E8E84-426E-40DD-AFC4-6F175D3DCCD1}">
              <a14:hiddenFill xmlns:a14="http://schemas.microsoft.com/office/drawing/2010/main">
                <a:solidFill>
                  <a:srgbClr val="FFFFFF"/>
                </a:solidFill>
              </a14:hiddenFill>
            </a:ext>
          </a:extLst>
        </p:spPr>
      </p:pic>
      <p:sp>
        <p:nvSpPr>
          <p:cNvPr id="9" name="Tekstvak 8">
            <a:extLst>
              <a:ext uri="{FF2B5EF4-FFF2-40B4-BE49-F238E27FC236}">
                <a16:creationId xmlns:a16="http://schemas.microsoft.com/office/drawing/2014/main" id="{2AEEACFC-28C3-4456-9EF7-52291339AEA0}"/>
              </a:ext>
            </a:extLst>
          </p:cNvPr>
          <p:cNvSpPr txBox="1"/>
          <p:nvPr/>
        </p:nvSpPr>
        <p:spPr>
          <a:xfrm>
            <a:off x="887871" y="2035170"/>
            <a:ext cx="6440029" cy="1477328"/>
          </a:xfrm>
          <a:prstGeom prst="rect">
            <a:avLst/>
          </a:prstGeom>
          <a:noFill/>
        </p:spPr>
        <p:txBody>
          <a:bodyPr wrap="square">
            <a:spAutoFit/>
          </a:bodyPr>
          <a:lstStyle/>
          <a:p>
            <a:r>
              <a:rPr lang="nl-NL" sz="1800" dirty="0">
                <a:solidFill>
                  <a:srgbClr val="002060"/>
                </a:solidFill>
                <a:effectLst/>
                <a:latin typeface="Century Gothic" panose="020B0502020202020204" pitchFamily="34" charset="0"/>
                <a:ea typeface="Calibri" panose="020F0502020204030204" pitchFamily="34" charset="0"/>
                <a:cs typeface="Calibri" panose="020F0502020204030204" pitchFamily="34" charset="0"/>
              </a:rPr>
              <a:t>Actrice, theatermaakster en schrijfster </a:t>
            </a:r>
            <a:r>
              <a:rPr lang="nl-NL" sz="1800" dirty="0" err="1">
                <a:solidFill>
                  <a:srgbClr val="002060"/>
                </a:solidFill>
                <a:effectLst/>
                <a:latin typeface="Century Gothic" panose="020B0502020202020204" pitchFamily="34" charset="0"/>
                <a:ea typeface="Calibri" panose="020F0502020204030204" pitchFamily="34" charset="0"/>
                <a:cs typeface="Calibri" panose="020F0502020204030204" pitchFamily="34" charset="0"/>
              </a:rPr>
              <a:t>Nhung</a:t>
            </a:r>
            <a:r>
              <a:rPr lang="nl-NL" sz="1800" dirty="0">
                <a:solidFill>
                  <a:srgbClr val="002060"/>
                </a:solidFill>
                <a:effectLst/>
                <a:latin typeface="Century Gothic" panose="020B0502020202020204" pitchFamily="34" charset="0"/>
                <a:ea typeface="Calibri" panose="020F0502020204030204" pitchFamily="34" charset="0"/>
                <a:cs typeface="Calibri" panose="020F0502020204030204" pitchFamily="34" charset="0"/>
              </a:rPr>
              <a:t> Dam heeft in de eerste maanden van de corona-lockdown elke dag gewandeld. Met het aantal afgelegde kilometers zou ze op Sicilië aangekomen kunnen zijn, al heeft ze in werkelijkheid Amsterdam niet verlaten</a:t>
            </a:r>
            <a:endParaRPr lang="nl-NL" dirty="0">
              <a:solidFill>
                <a:srgbClr val="002060"/>
              </a:solidFill>
              <a:latin typeface="Century Gothic" panose="020B0502020202020204" pitchFamily="34" charset="0"/>
            </a:endParaRPr>
          </a:p>
        </p:txBody>
      </p:sp>
      <p:pic>
        <p:nvPicPr>
          <p:cNvPr id="1028" name="Picture 4" descr="De bronafbeelding bekijken">
            <a:extLst>
              <a:ext uri="{FF2B5EF4-FFF2-40B4-BE49-F238E27FC236}">
                <a16:creationId xmlns:a16="http://schemas.microsoft.com/office/drawing/2014/main" id="{3BD66C65-51D2-422A-80AC-386C1D6CE26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21885" y="3660776"/>
            <a:ext cx="4572000" cy="30449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18133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D9C53C1-781B-4540-9ACA-C4A2A64CB4D5}"/>
              </a:ext>
            </a:extLst>
          </p:cNvPr>
          <p:cNvSpPr>
            <a:spLocks noGrp="1"/>
          </p:cNvSpPr>
          <p:nvPr>
            <p:ph type="title"/>
          </p:nvPr>
        </p:nvSpPr>
        <p:spPr>
          <a:xfrm>
            <a:off x="2130357" y="359923"/>
            <a:ext cx="9377465" cy="1617339"/>
          </a:xfrm>
        </p:spPr>
        <p:txBody>
          <a:bodyPr>
            <a:normAutofit fontScale="90000"/>
          </a:bodyPr>
          <a:lstStyle/>
          <a:p>
            <a:r>
              <a:rPr lang="nl-NL" b="1" dirty="0">
                <a:solidFill>
                  <a:srgbClr val="FF0000"/>
                </a:solidFill>
                <a:latin typeface="Century Gothic" panose="020B0502020202020204" pitchFamily="34" charset="0"/>
              </a:rPr>
              <a:t>02</a:t>
            </a:r>
            <a:r>
              <a:rPr lang="nl-NL" b="1" dirty="0">
                <a:solidFill>
                  <a:srgbClr val="002060"/>
                </a:solidFill>
                <a:latin typeface="Century Gothic" panose="020B0502020202020204" pitchFamily="34" charset="0"/>
              </a:rPr>
              <a:t>	De Eeuw van </a:t>
            </a:r>
            <a:r>
              <a:rPr lang="nl-NL" b="1" dirty="0">
                <a:solidFill>
                  <a:srgbClr val="FF0000"/>
                </a:solidFill>
                <a:latin typeface="Century Gothic" panose="020B0502020202020204" pitchFamily="34" charset="0"/>
              </a:rPr>
              <a:t>Harry </a:t>
            </a:r>
            <a:r>
              <a:rPr lang="nl-NL" b="1" dirty="0" err="1">
                <a:solidFill>
                  <a:srgbClr val="FF0000"/>
                </a:solidFill>
                <a:latin typeface="Century Gothic" panose="020B0502020202020204" pitchFamily="34" charset="0"/>
              </a:rPr>
              <a:t>Belafonte</a:t>
            </a:r>
            <a:br>
              <a:rPr lang="nl-NL" dirty="0">
                <a:solidFill>
                  <a:srgbClr val="002060"/>
                </a:solidFill>
                <a:latin typeface="Century Gothic" panose="020B0502020202020204" pitchFamily="34" charset="0"/>
              </a:rPr>
            </a:br>
            <a:r>
              <a:rPr lang="nl-NL" sz="4900" dirty="0">
                <a:solidFill>
                  <a:srgbClr val="002060"/>
                </a:solidFill>
                <a:latin typeface="Century Gothic" panose="020B0502020202020204" pitchFamily="34" charset="0"/>
              </a:rPr>
              <a:t>Hoofddorp </a:t>
            </a:r>
            <a:r>
              <a:rPr lang="nl-NL" sz="4000" dirty="0">
                <a:solidFill>
                  <a:srgbClr val="002060"/>
                </a:solidFill>
                <a:latin typeface="Century Gothic" panose="020B0502020202020204" pitchFamily="34" charset="0"/>
              </a:rPr>
              <a:t>      </a:t>
            </a:r>
            <a:r>
              <a:rPr lang="nl-NL" sz="4000" b="1" dirty="0">
                <a:solidFill>
                  <a:srgbClr val="002060"/>
                </a:solidFill>
                <a:latin typeface="Century Gothic" panose="020B0502020202020204" pitchFamily="34" charset="0"/>
              </a:rPr>
              <a:t>-</a:t>
            </a:r>
            <a:r>
              <a:rPr lang="nl-NL" sz="4000" dirty="0">
                <a:solidFill>
                  <a:srgbClr val="002060"/>
                </a:solidFill>
                <a:latin typeface="Century Gothic" panose="020B0502020202020204" pitchFamily="34" charset="0"/>
              </a:rPr>
              <a:t>       theaterconcert</a:t>
            </a:r>
            <a:br>
              <a:rPr lang="nl-NL" dirty="0">
                <a:solidFill>
                  <a:srgbClr val="002060"/>
                </a:solidFill>
                <a:latin typeface="Century Gothic" panose="020B0502020202020204" pitchFamily="34" charset="0"/>
              </a:rPr>
            </a:br>
            <a:endParaRPr lang="nl-NL" dirty="0">
              <a:solidFill>
                <a:srgbClr val="002060"/>
              </a:solidFill>
              <a:latin typeface="Century Gothic" panose="020B0502020202020204" pitchFamily="34" charset="0"/>
            </a:endParaRPr>
          </a:p>
        </p:txBody>
      </p:sp>
      <p:pic>
        <p:nvPicPr>
          <p:cNvPr id="4" name="Onlinemedia 3" title="Muppet Songs: Harry Belafonte - Day-O (Banana Boat Song)">
            <a:hlinkClick r:id="" action="ppaction://media"/>
            <a:extLst>
              <a:ext uri="{FF2B5EF4-FFF2-40B4-BE49-F238E27FC236}">
                <a16:creationId xmlns:a16="http://schemas.microsoft.com/office/drawing/2014/main" id="{D45956AA-C970-4FE0-92EF-AD6979B6640F}"/>
              </a:ext>
            </a:extLst>
          </p:cNvPr>
          <p:cNvPicPr>
            <a:picLocks noGrp="1" noRot="1" noChangeAspect="1"/>
          </p:cNvPicPr>
          <p:nvPr>
            <p:ph idx="1"/>
            <a:videoFile r:link="rId1"/>
          </p:nvPr>
        </p:nvPicPr>
        <p:blipFill>
          <a:blip r:embed="rId3"/>
          <a:stretch>
            <a:fillRect/>
          </a:stretch>
        </p:blipFill>
        <p:spPr>
          <a:xfrm>
            <a:off x="2850426" y="1583440"/>
            <a:ext cx="9260294" cy="5096760"/>
          </a:xfrm>
          <a:prstGeom prst="rect">
            <a:avLst/>
          </a:prstGeom>
        </p:spPr>
      </p:pic>
      <p:pic>
        <p:nvPicPr>
          <p:cNvPr id="1026" name="Picture 2">
            <a:extLst>
              <a:ext uri="{FF2B5EF4-FFF2-40B4-BE49-F238E27FC236}">
                <a16:creationId xmlns:a16="http://schemas.microsoft.com/office/drawing/2014/main" id="{52062A57-BFC8-4E6B-B402-B6267179A62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2989" y="4351298"/>
            <a:ext cx="1823339" cy="2328902"/>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D6227675-09C6-48F5-AE94-E69994C7877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854" y="12"/>
            <a:ext cx="1716405" cy="1716405"/>
          </a:xfrm>
          <a:prstGeom prst="rect">
            <a:avLst/>
          </a:prstGeom>
          <a:noFill/>
          <a:extLst>
            <a:ext uri="{909E8E84-426E-40DD-AFC4-6F175D3DCCD1}">
              <a14:hiddenFill xmlns:a14="http://schemas.microsoft.com/office/drawing/2010/main">
                <a:solidFill>
                  <a:srgbClr val="FFFFFF"/>
                </a:solidFill>
              </a14:hiddenFill>
            </a:ext>
          </a:extLst>
        </p:spPr>
      </p:pic>
      <p:pic>
        <p:nvPicPr>
          <p:cNvPr id="6" name="Afbeelding 5">
            <a:extLst>
              <a:ext uri="{FF2B5EF4-FFF2-40B4-BE49-F238E27FC236}">
                <a16:creationId xmlns:a16="http://schemas.microsoft.com/office/drawing/2014/main" id="{71F32D2A-BA28-4AA7-B98A-38D2D637998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327328" y="94643"/>
            <a:ext cx="779145" cy="676275"/>
          </a:xfrm>
          <a:prstGeom prst="rect">
            <a:avLst/>
          </a:prstGeom>
        </p:spPr>
      </p:pic>
      <p:sp>
        <p:nvSpPr>
          <p:cNvPr id="8" name="Tekstvak 7">
            <a:extLst>
              <a:ext uri="{FF2B5EF4-FFF2-40B4-BE49-F238E27FC236}">
                <a16:creationId xmlns:a16="http://schemas.microsoft.com/office/drawing/2014/main" id="{54AECB18-EA7D-4420-B8C2-32DA580A3CE6}"/>
              </a:ext>
            </a:extLst>
          </p:cNvPr>
          <p:cNvSpPr txBox="1"/>
          <p:nvPr/>
        </p:nvSpPr>
        <p:spPr>
          <a:xfrm>
            <a:off x="9853" y="1977261"/>
            <a:ext cx="2638754" cy="2308324"/>
          </a:xfrm>
          <a:prstGeom prst="rect">
            <a:avLst/>
          </a:prstGeom>
          <a:noFill/>
        </p:spPr>
        <p:txBody>
          <a:bodyPr wrap="square">
            <a:spAutoFit/>
          </a:bodyPr>
          <a:lstStyle/>
          <a:p>
            <a:endParaRPr lang="nl-NL" sz="1800" dirty="0">
              <a:solidFill>
                <a:srgbClr val="000000"/>
              </a:solidFill>
              <a:effectLst/>
              <a:latin typeface="Century Gothic" panose="020B0502020202020204" pitchFamily="34" charset="0"/>
              <a:ea typeface="Calibri" panose="020F0502020204030204" pitchFamily="34" charset="0"/>
              <a:cs typeface="Calibri" panose="020F0502020204030204" pitchFamily="34" charset="0"/>
            </a:endParaRPr>
          </a:p>
          <a:p>
            <a:r>
              <a:rPr lang="nl-NL" dirty="0">
                <a:solidFill>
                  <a:srgbClr val="002060"/>
                </a:solidFill>
                <a:latin typeface="Century Gothic" panose="020B0502020202020204" pitchFamily="34" charset="0"/>
                <a:ea typeface="Calibri" panose="020F0502020204030204" pitchFamily="34" charset="0"/>
                <a:cs typeface="Calibri" panose="020F0502020204030204" pitchFamily="34" charset="0"/>
              </a:rPr>
              <a:t>L</a:t>
            </a:r>
            <a:r>
              <a:rPr lang="nl-NL" sz="1800" dirty="0">
                <a:solidFill>
                  <a:srgbClr val="002060"/>
                </a:solidFill>
                <a:effectLst/>
                <a:latin typeface="Century Gothic" panose="020B0502020202020204" pitchFamily="34" charset="0"/>
                <a:ea typeface="Calibri" panose="020F0502020204030204" pitchFamily="34" charset="0"/>
                <a:cs typeface="Calibri" panose="020F0502020204030204" pitchFamily="34" charset="0"/>
              </a:rPr>
              <a:t>eoni Jansen, Thijs Borsten, </a:t>
            </a:r>
            <a:r>
              <a:rPr lang="nl-NL" sz="1800" dirty="0" err="1">
                <a:solidFill>
                  <a:srgbClr val="002060"/>
                </a:solidFill>
                <a:effectLst/>
                <a:latin typeface="Century Gothic" panose="020B0502020202020204" pitchFamily="34" charset="0"/>
                <a:ea typeface="Calibri" panose="020F0502020204030204" pitchFamily="34" charset="0"/>
                <a:cs typeface="Calibri" panose="020F0502020204030204" pitchFamily="34" charset="0"/>
              </a:rPr>
              <a:t>Izaline</a:t>
            </a:r>
            <a:r>
              <a:rPr lang="nl-NL" sz="1800" dirty="0">
                <a:solidFill>
                  <a:srgbClr val="002060"/>
                </a:solidFill>
                <a:effectLst/>
                <a:latin typeface="Century Gothic" panose="020B0502020202020204" pitchFamily="34" charset="0"/>
                <a:ea typeface="Calibri" panose="020F0502020204030204" pitchFamily="34" charset="0"/>
                <a:cs typeface="Calibri" panose="020F0502020204030204" pitchFamily="34" charset="0"/>
              </a:rPr>
              <a:t> en </a:t>
            </a:r>
            <a:r>
              <a:rPr lang="nl-NL" sz="1800" dirty="0" err="1">
                <a:solidFill>
                  <a:srgbClr val="002060"/>
                </a:solidFill>
                <a:effectLst/>
                <a:latin typeface="Century Gothic" panose="020B0502020202020204" pitchFamily="34" charset="0"/>
                <a:ea typeface="Calibri" panose="020F0502020204030204" pitchFamily="34" charset="0"/>
                <a:cs typeface="Calibri" panose="020F0502020204030204" pitchFamily="34" charset="0"/>
              </a:rPr>
              <a:t>Roël</a:t>
            </a:r>
            <a:r>
              <a:rPr lang="nl-NL" sz="1800" dirty="0">
                <a:solidFill>
                  <a:srgbClr val="002060"/>
                </a:solidFill>
                <a:effectLst/>
                <a:latin typeface="Century Gothic" panose="020B0502020202020204" pitchFamily="34" charset="0"/>
                <a:ea typeface="Calibri" panose="020F0502020204030204" pitchFamily="34" charset="0"/>
                <a:cs typeface="Calibri" panose="020F0502020204030204" pitchFamily="34" charset="0"/>
              </a:rPr>
              <a:t> </a:t>
            </a:r>
            <a:r>
              <a:rPr lang="nl-NL" sz="1800" dirty="0" err="1">
                <a:solidFill>
                  <a:srgbClr val="002060"/>
                </a:solidFill>
                <a:effectLst/>
                <a:latin typeface="Century Gothic" panose="020B0502020202020204" pitchFamily="34" charset="0"/>
                <a:ea typeface="Calibri" panose="020F0502020204030204" pitchFamily="34" charset="0"/>
                <a:cs typeface="Calibri" panose="020F0502020204030204" pitchFamily="34" charset="0"/>
              </a:rPr>
              <a:t>Calister</a:t>
            </a:r>
            <a:r>
              <a:rPr lang="nl-NL" dirty="0" err="1">
                <a:solidFill>
                  <a:srgbClr val="002060"/>
                </a:solidFill>
                <a:latin typeface="Century Gothic" panose="020B0502020202020204" pitchFamily="34" charset="0"/>
                <a:ea typeface="Calibri" panose="020F0502020204030204" pitchFamily="34" charset="0"/>
                <a:cs typeface="Calibri" panose="020F0502020204030204" pitchFamily="34" charset="0"/>
              </a:rPr>
              <a:t>b</a:t>
            </a:r>
            <a:r>
              <a:rPr lang="nl-NL" sz="1800" dirty="0" err="1">
                <a:solidFill>
                  <a:srgbClr val="002060"/>
                </a:solidFill>
                <a:effectLst/>
                <a:latin typeface="Century Gothic" panose="020B0502020202020204" pitchFamily="34" charset="0"/>
                <a:ea typeface="Calibri" panose="020F0502020204030204" pitchFamily="34" charset="0"/>
                <a:cs typeface="Calibri" panose="020F0502020204030204" pitchFamily="34" charset="0"/>
              </a:rPr>
              <a:t>rengen</a:t>
            </a:r>
            <a:r>
              <a:rPr lang="nl-NL" sz="1800" dirty="0">
                <a:solidFill>
                  <a:srgbClr val="002060"/>
                </a:solidFill>
                <a:effectLst/>
                <a:latin typeface="Century Gothic" panose="020B0502020202020204" pitchFamily="34" charset="0"/>
                <a:ea typeface="Calibri" panose="020F0502020204030204" pitchFamily="34" charset="0"/>
                <a:cs typeface="Calibri" panose="020F0502020204030204" pitchFamily="34" charset="0"/>
              </a:rPr>
              <a:t> een muzikaal eerbetoon aan bijna een eeuw Harry </a:t>
            </a:r>
            <a:r>
              <a:rPr lang="nl-NL" sz="1800" dirty="0" err="1">
                <a:solidFill>
                  <a:srgbClr val="002060"/>
                </a:solidFill>
                <a:effectLst/>
                <a:latin typeface="Century Gothic" panose="020B0502020202020204" pitchFamily="34" charset="0"/>
                <a:ea typeface="Calibri" panose="020F0502020204030204" pitchFamily="34" charset="0"/>
                <a:cs typeface="Calibri" panose="020F0502020204030204" pitchFamily="34" charset="0"/>
              </a:rPr>
              <a:t>Belafonte</a:t>
            </a:r>
            <a:r>
              <a:rPr lang="nl-NL" sz="1800" dirty="0">
                <a:solidFill>
                  <a:srgbClr val="002060"/>
                </a:solidFill>
                <a:effectLst/>
                <a:latin typeface="Verdana" panose="020B0604030504040204" pitchFamily="34" charset="0"/>
                <a:ea typeface="Calibri" panose="020F0502020204030204" pitchFamily="34" charset="0"/>
                <a:cs typeface="Calibri" panose="020F0502020204030204" pitchFamily="34" charset="0"/>
              </a:rPr>
              <a:t>. </a:t>
            </a:r>
            <a:endParaRPr lang="nl-NL" dirty="0">
              <a:solidFill>
                <a:srgbClr val="002060"/>
              </a:solidFill>
            </a:endParaRPr>
          </a:p>
        </p:txBody>
      </p:sp>
    </p:spTree>
    <p:extLst>
      <p:ext uri="{BB962C8B-B14F-4D97-AF65-F5344CB8AC3E}">
        <p14:creationId xmlns:p14="http://schemas.microsoft.com/office/powerpoint/2010/main" val="3896957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904AF92-592C-4C8A-92C4-4C01CC2D51A1}"/>
              </a:ext>
            </a:extLst>
          </p:cNvPr>
          <p:cNvSpPr>
            <a:spLocks noGrp="1"/>
          </p:cNvSpPr>
          <p:nvPr>
            <p:ph type="title"/>
          </p:nvPr>
        </p:nvSpPr>
        <p:spPr>
          <a:xfrm>
            <a:off x="2354094" y="1"/>
            <a:ext cx="9701246" cy="2363820"/>
          </a:xfrm>
        </p:spPr>
        <p:txBody>
          <a:bodyPr>
            <a:normAutofit fontScale="90000"/>
          </a:bodyPr>
          <a:lstStyle/>
          <a:p>
            <a:r>
              <a:rPr lang="nl-NL" b="1" dirty="0">
                <a:solidFill>
                  <a:srgbClr val="FF0000"/>
                </a:solidFill>
              </a:rPr>
              <a:t>03	</a:t>
            </a:r>
            <a:r>
              <a:rPr lang="nl-NL" b="1" dirty="0">
                <a:solidFill>
                  <a:srgbClr val="002060"/>
                </a:solidFill>
              </a:rPr>
              <a:t>Anne Wil </a:t>
            </a:r>
            <a:r>
              <a:rPr lang="nl-NL" b="1" dirty="0" err="1">
                <a:solidFill>
                  <a:srgbClr val="002060"/>
                </a:solidFill>
              </a:rPr>
              <a:t>Blankers</a:t>
            </a:r>
            <a:r>
              <a:rPr lang="nl-NL" b="1" dirty="0">
                <a:solidFill>
                  <a:srgbClr val="002060"/>
                </a:solidFill>
              </a:rPr>
              <a:t> – Hans Croiset – Johanna ter Steege e.a.  -	         </a:t>
            </a:r>
            <a:r>
              <a:rPr lang="nl-NL" sz="4000" dirty="0">
                <a:solidFill>
                  <a:srgbClr val="002060"/>
                </a:solidFill>
              </a:rPr>
              <a:t>toneel</a:t>
            </a:r>
            <a:r>
              <a:rPr lang="nl-NL" sz="4000" b="1" dirty="0">
                <a:solidFill>
                  <a:srgbClr val="002060"/>
                </a:solidFill>
              </a:rPr>
              <a:t> </a:t>
            </a:r>
            <a:br>
              <a:rPr lang="nl-NL" b="1" dirty="0">
                <a:solidFill>
                  <a:srgbClr val="002060"/>
                </a:solidFill>
              </a:rPr>
            </a:br>
            <a:r>
              <a:rPr lang="nl-NL" dirty="0">
                <a:solidFill>
                  <a:srgbClr val="002060"/>
                </a:solidFill>
              </a:rPr>
              <a:t>Velsen</a:t>
            </a:r>
            <a:r>
              <a:rPr lang="nl-NL" b="1" dirty="0">
                <a:solidFill>
                  <a:srgbClr val="002060"/>
                </a:solidFill>
              </a:rPr>
              <a:t>				</a:t>
            </a:r>
            <a:r>
              <a:rPr lang="nl-NL" b="1" dirty="0">
                <a:solidFill>
                  <a:srgbClr val="FF0000"/>
                </a:solidFill>
              </a:rPr>
              <a:t>Het oog van de storm </a:t>
            </a:r>
            <a:br>
              <a:rPr lang="nl-NL" b="1" dirty="0">
                <a:solidFill>
                  <a:srgbClr val="002060"/>
                </a:solidFill>
              </a:rPr>
            </a:br>
            <a:endParaRPr lang="nl-NL" dirty="0">
              <a:solidFill>
                <a:srgbClr val="002060"/>
              </a:solidFill>
            </a:endParaRPr>
          </a:p>
        </p:txBody>
      </p:sp>
      <p:pic>
        <p:nvPicPr>
          <p:cNvPr id="4" name="Tijdelijke aanduiding voor inhoud 3">
            <a:extLst>
              <a:ext uri="{FF2B5EF4-FFF2-40B4-BE49-F238E27FC236}">
                <a16:creationId xmlns:a16="http://schemas.microsoft.com/office/drawing/2014/main" id="{99E74482-FF63-4A3D-8AB9-4482A44151B5}"/>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1276195" y="122428"/>
            <a:ext cx="779145" cy="676275"/>
          </a:xfrm>
          <a:prstGeom prst="rect">
            <a:avLst/>
          </a:prstGeom>
        </p:spPr>
      </p:pic>
      <p:pic>
        <p:nvPicPr>
          <p:cNvPr id="1028" name="Picture 4">
            <a:extLst>
              <a:ext uri="{FF2B5EF4-FFF2-40B4-BE49-F238E27FC236}">
                <a16:creationId xmlns:a16="http://schemas.microsoft.com/office/drawing/2014/main" id="{1351F31D-9437-4909-B191-A567523D865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756" y="4274815"/>
            <a:ext cx="2560320" cy="1440180"/>
          </a:xfrm>
          <a:prstGeom prst="rect">
            <a:avLst/>
          </a:prstGeom>
          <a:noFill/>
          <a:extLst>
            <a:ext uri="{909E8E84-426E-40DD-AFC4-6F175D3DCCD1}">
              <a14:hiddenFill xmlns:a14="http://schemas.microsoft.com/office/drawing/2010/main">
                <a:solidFill>
                  <a:srgbClr val="FFFFFF"/>
                </a:solidFill>
              </a14:hiddenFill>
            </a:ext>
          </a:extLst>
        </p:spPr>
      </p:pic>
      <p:pic>
        <p:nvPicPr>
          <p:cNvPr id="3" name="Onlinemedia 2" title="Het Oog van de Storm | Trailer">
            <a:hlinkClick r:id="" action="ppaction://media"/>
            <a:extLst>
              <a:ext uri="{FF2B5EF4-FFF2-40B4-BE49-F238E27FC236}">
                <a16:creationId xmlns:a16="http://schemas.microsoft.com/office/drawing/2014/main" id="{ADA6B7D5-D8D7-49BC-90AF-4056D60F3B4C}"/>
              </a:ext>
            </a:extLst>
          </p:cNvPr>
          <p:cNvPicPr>
            <a:picLocks noRot="1" noChangeAspect="1"/>
          </p:cNvPicPr>
          <p:nvPr>
            <a:videoFile r:link="rId1"/>
          </p:nvPr>
        </p:nvPicPr>
        <p:blipFill>
          <a:blip r:embed="rId5"/>
          <a:stretch>
            <a:fillRect/>
          </a:stretch>
        </p:blipFill>
        <p:spPr>
          <a:xfrm>
            <a:off x="3190672" y="1682522"/>
            <a:ext cx="8943451" cy="5053050"/>
          </a:xfrm>
          <a:prstGeom prst="rect">
            <a:avLst/>
          </a:prstGeom>
        </p:spPr>
      </p:pic>
      <p:sp>
        <p:nvSpPr>
          <p:cNvPr id="5" name="Tekstvak 4">
            <a:extLst>
              <a:ext uri="{FF2B5EF4-FFF2-40B4-BE49-F238E27FC236}">
                <a16:creationId xmlns:a16="http://schemas.microsoft.com/office/drawing/2014/main" id="{0B0D0D82-BDEE-4F77-A2DC-33CFD45BE6EC}"/>
              </a:ext>
            </a:extLst>
          </p:cNvPr>
          <p:cNvSpPr txBox="1"/>
          <p:nvPr/>
        </p:nvSpPr>
        <p:spPr>
          <a:xfrm>
            <a:off x="56756" y="2965763"/>
            <a:ext cx="2617076" cy="1200329"/>
          </a:xfrm>
          <a:prstGeom prst="rect">
            <a:avLst/>
          </a:prstGeom>
          <a:noFill/>
        </p:spPr>
        <p:txBody>
          <a:bodyPr wrap="square" rtlCol="0">
            <a:spAutoFit/>
          </a:bodyPr>
          <a:lstStyle/>
          <a:p>
            <a:r>
              <a:rPr lang="nl-NL" sz="2400" dirty="0">
                <a:solidFill>
                  <a:srgbClr val="002060"/>
                </a:solidFill>
              </a:rPr>
              <a:t>Over liefde, ouderdom en familie</a:t>
            </a:r>
          </a:p>
        </p:txBody>
      </p:sp>
      <p:pic>
        <p:nvPicPr>
          <p:cNvPr id="8" name="Afbeelding 7" descr="Afbeelding met kaart&#10;&#10;Automatisch gegenereerde beschrijving">
            <a:extLst>
              <a:ext uri="{FF2B5EF4-FFF2-40B4-BE49-F238E27FC236}">
                <a16:creationId xmlns:a16="http://schemas.microsoft.com/office/drawing/2014/main" id="{19F017ED-B305-4A3C-A3C8-43863519C5F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6660" y="123928"/>
            <a:ext cx="1737360" cy="1737360"/>
          </a:xfrm>
          <a:prstGeom prst="rect">
            <a:avLst/>
          </a:prstGeom>
        </p:spPr>
      </p:pic>
    </p:spTree>
    <p:extLst>
      <p:ext uri="{BB962C8B-B14F-4D97-AF65-F5344CB8AC3E}">
        <p14:creationId xmlns:p14="http://schemas.microsoft.com/office/powerpoint/2010/main" val="3919041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904AF92-592C-4C8A-92C4-4C01CC2D51A1}"/>
              </a:ext>
            </a:extLst>
          </p:cNvPr>
          <p:cNvSpPr>
            <a:spLocks noGrp="1"/>
          </p:cNvSpPr>
          <p:nvPr>
            <p:ph type="title"/>
          </p:nvPr>
        </p:nvSpPr>
        <p:spPr>
          <a:xfrm>
            <a:off x="1853259" y="0"/>
            <a:ext cx="10201887" cy="2256817"/>
          </a:xfrm>
        </p:spPr>
        <p:txBody>
          <a:bodyPr>
            <a:normAutofit fontScale="90000"/>
          </a:bodyPr>
          <a:lstStyle/>
          <a:p>
            <a:r>
              <a:rPr lang="nl-NL" b="1" dirty="0">
                <a:solidFill>
                  <a:srgbClr val="FF0000"/>
                </a:solidFill>
              </a:rPr>
              <a:t>04</a:t>
            </a:r>
            <a:r>
              <a:rPr lang="nl-NL" dirty="0"/>
              <a:t> </a:t>
            </a:r>
            <a:r>
              <a:rPr lang="nl-NL" b="1" dirty="0">
                <a:solidFill>
                  <a:srgbClr val="002060"/>
                </a:solidFill>
              </a:rPr>
              <a:t>Diederik van Vleuten </a:t>
            </a:r>
            <a:r>
              <a:rPr lang="nl-NL" dirty="0">
                <a:solidFill>
                  <a:srgbClr val="002060"/>
                </a:solidFill>
              </a:rPr>
              <a:t>	 </a:t>
            </a:r>
            <a:r>
              <a:rPr lang="nl-NL" sz="3600" dirty="0">
                <a:solidFill>
                  <a:srgbClr val="002060"/>
                </a:solidFill>
              </a:rPr>
              <a:t>kleinkunst/cabaret        	</a:t>
            </a:r>
            <a:r>
              <a:rPr lang="nl-NL" dirty="0">
                <a:solidFill>
                  <a:srgbClr val="002060"/>
                </a:solidFill>
              </a:rPr>
              <a:t>Hoofddorp</a:t>
            </a:r>
            <a:r>
              <a:rPr lang="nl-NL" dirty="0"/>
              <a:t>                        </a:t>
            </a:r>
            <a:r>
              <a:rPr lang="nl-NL" b="1" dirty="0">
                <a:solidFill>
                  <a:srgbClr val="FF0000"/>
                </a:solidFill>
              </a:rPr>
              <a:t>Moedig voorwaarts</a:t>
            </a:r>
            <a:br>
              <a:rPr lang="nl-NL" b="1" dirty="0">
                <a:solidFill>
                  <a:srgbClr val="FF0000"/>
                </a:solidFill>
              </a:rPr>
            </a:br>
            <a:endParaRPr lang="nl-NL" dirty="0">
              <a:solidFill>
                <a:srgbClr val="002060"/>
              </a:solidFill>
            </a:endParaRPr>
          </a:p>
        </p:txBody>
      </p:sp>
      <p:pic>
        <p:nvPicPr>
          <p:cNvPr id="4" name="Tijdelijke aanduiding voor inhoud 3">
            <a:extLst>
              <a:ext uri="{FF2B5EF4-FFF2-40B4-BE49-F238E27FC236}">
                <a16:creationId xmlns:a16="http://schemas.microsoft.com/office/drawing/2014/main" id="{99E74482-FF63-4A3D-8AB9-4482A44151B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276001" y="6052500"/>
            <a:ext cx="779145" cy="676275"/>
          </a:xfrm>
          <a:prstGeom prst="rect">
            <a:avLst/>
          </a:prstGeom>
        </p:spPr>
      </p:pic>
      <p:pic>
        <p:nvPicPr>
          <p:cNvPr id="3074" name="Picture 2" descr="De bronafbeelding bekijken">
            <a:extLst>
              <a:ext uri="{FF2B5EF4-FFF2-40B4-BE49-F238E27FC236}">
                <a16:creationId xmlns:a16="http://schemas.microsoft.com/office/drawing/2014/main" id="{8F5E8E31-60FE-4C89-B29E-5AA0F1C8D72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57075" y="1860860"/>
            <a:ext cx="6024811" cy="401654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8">
            <a:extLst>
              <a:ext uri="{FF2B5EF4-FFF2-40B4-BE49-F238E27FC236}">
                <a16:creationId xmlns:a16="http://schemas.microsoft.com/office/drawing/2014/main" id="{022FC4FC-09B5-4D7C-92DE-D39B0C92727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6854" y="144455"/>
            <a:ext cx="1716405" cy="1716405"/>
          </a:xfrm>
          <a:prstGeom prst="rect">
            <a:avLst/>
          </a:prstGeom>
          <a:noFill/>
          <a:extLst>
            <a:ext uri="{909E8E84-426E-40DD-AFC4-6F175D3DCCD1}">
              <a14:hiddenFill xmlns:a14="http://schemas.microsoft.com/office/drawing/2010/main">
                <a:solidFill>
                  <a:srgbClr val="FFFFFF"/>
                </a:solidFill>
              </a14:hiddenFill>
            </a:ext>
          </a:extLst>
        </p:spPr>
      </p:pic>
      <p:sp>
        <p:nvSpPr>
          <p:cNvPr id="7" name="Tekstvak 6">
            <a:extLst>
              <a:ext uri="{FF2B5EF4-FFF2-40B4-BE49-F238E27FC236}">
                <a16:creationId xmlns:a16="http://schemas.microsoft.com/office/drawing/2014/main" id="{CB5DE144-4969-4787-9B92-DD92A4AF111A}"/>
              </a:ext>
            </a:extLst>
          </p:cNvPr>
          <p:cNvSpPr txBox="1"/>
          <p:nvPr/>
        </p:nvSpPr>
        <p:spPr>
          <a:xfrm>
            <a:off x="1081595" y="3203799"/>
            <a:ext cx="3628418" cy="1793342"/>
          </a:xfrm>
          <a:prstGeom prst="rect">
            <a:avLst/>
          </a:prstGeom>
          <a:noFill/>
        </p:spPr>
        <p:txBody>
          <a:bodyPr wrap="square">
            <a:spAutoFit/>
          </a:bodyPr>
          <a:lstStyle/>
          <a:p>
            <a:r>
              <a:rPr lang="nl-NL" sz="1800" dirty="0">
                <a:solidFill>
                  <a:srgbClr val="002060"/>
                </a:solidFill>
                <a:effectLst/>
                <a:latin typeface="Century Gothic" panose="020B0502020202020204" pitchFamily="34" charset="0"/>
                <a:ea typeface="Calibri" panose="020F0502020204030204" pitchFamily="34" charset="0"/>
                <a:cs typeface="Times New Roman" panose="02020603050405020304" pitchFamily="18" charset="0"/>
              </a:rPr>
              <a:t>Op zijn voettocht langs de grens van het Romeinse Rijk poppen er vragen op in zijn hoofd. Over Europa en de rest van de wereld. Over kunst en cultuur. Over oorlog en vrede.</a:t>
            </a:r>
            <a:endParaRPr lang="nl-NL" dirty="0">
              <a:solidFill>
                <a:srgbClr val="002060"/>
              </a:solidFill>
              <a:latin typeface="Century Gothic" panose="020B0502020202020204" pitchFamily="34" charset="0"/>
            </a:endParaRPr>
          </a:p>
        </p:txBody>
      </p:sp>
    </p:spTree>
    <p:extLst>
      <p:ext uri="{BB962C8B-B14F-4D97-AF65-F5344CB8AC3E}">
        <p14:creationId xmlns:p14="http://schemas.microsoft.com/office/powerpoint/2010/main" val="9930249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904AF92-592C-4C8A-92C4-4C01CC2D51A1}"/>
              </a:ext>
            </a:extLst>
          </p:cNvPr>
          <p:cNvSpPr>
            <a:spLocks noGrp="1"/>
          </p:cNvSpPr>
          <p:nvPr>
            <p:ph type="title"/>
          </p:nvPr>
        </p:nvSpPr>
        <p:spPr>
          <a:xfrm>
            <a:off x="2062264" y="365125"/>
            <a:ext cx="9993076" cy="1325563"/>
          </a:xfrm>
        </p:spPr>
        <p:txBody>
          <a:bodyPr>
            <a:normAutofit fontScale="90000"/>
          </a:bodyPr>
          <a:lstStyle/>
          <a:p>
            <a:r>
              <a:rPr lang="nl-NL" b="1" dirty="0">
                <a:solidFill>
                  <a:srgbClr val="FF0000"/>
                </a:solidFill>
              </a:rPr>
              <a:t>05</a:t>
            </a:r>
            <a:r>
              <a:rPr lang="nl-NL" dirty="0">
                <a:solidFill>
                  <a:srgbClr val="002060"/>
                </a:solidFill>
              </a:rPr>
              <a:t> </a:t>
            </a:r>
            <a:r>
              <a:rPr lang="nl-NL" b="1" dirty="0">
                <a:solidFill>
                  <a:srgbClr val="002060"/>
                </a:solidFill>
              </a:rPr>
              <a:t>Johnny Kraaijkamp jr., Trudy </a:t>
            </a:r>
            <a:r>
              <a:rPr lang="nl-NL" b="1" dirty="0" err="1">
                <a:solidFill>
                  <a:srgbClr val="002060"/>
                </a:solidFill>
              </a:rPr>
              <a:t>Labij</a:t>
            </a:r>
            <a:r>
              <a:rPr lang="nl-NL" b="1" dirty="0">
                <a:solidFill>
                  <a:srgbClr val="002060"/>
                </a:solidFill>
              </a:rPr>
              <a:t> e.a. </a:t>
            </a:r>
            <a:r>
              <a:rPr lang="nl-NL" dirty="0">
                <a:solidFill>
                  <a:srgbClr val="002060"/>
                </a:solidFill>
              </a:rPr>
              <a:t>- </a:t>
            </a:r>
            <a:r>
              <a:rPr lang="nl-NL" sz="4000" dirty="0">
                <a:solidFill>
                  <a:srgbClr val="002060"/>
                </a:solidFill>
              </a:rPr>
              <a:t>toneel</a:t>
            </a:r>
            <a:br>
              <a:rPr lang="nl-NL" dirty="0">
                <a:solidFill>
                  <a:srgbClr val="002060"/>
                </a:solidFill>
              </a:rPr>
            </a:br>
            <a:r>
              <a:rPr lang="nl-NL" dirty="0">
                <a:solidFill>
                  <a:srgbClr val="002060"/>
                </a:solidFill>
              </a:rPr>
              <a:t>      Velsen  				     </a:t>
            </a:r>
            <a:r>
              <a:rPr lang="nl-NL" b="1" dirty="0">
                <a:solidFill>
                  <a:srgbClr val="FF0000"/>
                </a:solidFill>
              </a:rPr>
              <a:t>Hoog spel</a:t>
            </a:r>
          </a:p>
        </p:txBody>
      </p:sp>
      <p:pic>
        <p:nvPicPr>
          <p:cNvPr id="4" name="Tijdelijke aanduiding voor inhoud 3">
            <a:extLst>
              <a:ext uri="{FF2B5EF4-FFF2-40B4-BE49-F238E27FC236}">
                <a16:creationId xmlns:a16="http://schemas.microsoft.com/office/drawing/2014/main" id="{99E74482-FF63-4A3D-8AB9-4482A44151B5}"/>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5913" y="6057797"/>
            <a:ext cx="779145" cy="676275"/>
          </a:xfrm>
          <a:prstGeom prst="rect">
            <a:avLst/>
          </a:prstGeom>
        </p:spPr>
      </p:pic>
      <p:pic>
        <p:nvPicPr>
          <p:cNvPr id="5" name="Afbeelding 4" descr="Afbeelding met kaart&#10;&#10;Automatisch gegenereerde beschrijving">
            <a:extLst>
              <a:ext uri="{FF2B5EF4-FFF2-40B4-BE49-F238E27FC236}">
                <a16:creationId xmlns:a16="http://schemas.microsoft.com/office/drawing/2014/main" id="{6CEFAEEF-4339-4D11-9ACE-5F57BD69C88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6660" y="123928"/>
            <a:ext cx="1737360" cy="1737360"/>
          </a:xfrm>
          <a:prstGeom prst="rect">
            <a:avLst/>
          </a:prstGeom>
        </p:spPr>
      </p:pic>
      <p:pic>
        <p:nvPicPr>
          <p:cNvPr id="3" name="Onlinemedia 2" title="Trailer Hoog Spel - Korthals Stuurman Theaterproducties">
            <a:hlinkClick r:id="" action="ppaction://media"/>
            <a:extLst>
              <a:ext uri="{FF2B5EF4-FFF2-40B4-BE49-F238E27FC236}">
                <a16:creationId xmlns:a16="http://schemas.microsoft.com/office/drawing/2014/main" id="{3AE95C86-2AB9-43E1-B035-0F581A44A538}"/>
              </a:ext>
            </a:extLst>
          </p:cNvPr>
          <p:cNvPicPr>
            <a:picLocks noRot="1" noChangeAspect="1"/>
          </p:cNvPicPr>
          <p:nvPr>
            <a:videoFile r:link="rId1"/>
          </p:nvPr>
        </p:nvPicPr>
        <p:blipFill>
          <a:blip r:embed="rId5"/>
          <a:stretch>
            <a:fillRect/>
          </a:stretch>
        </p:blipFill>
        <p:spPr>
          <a:xfrm>
            <a:off x="4336356" y="2150587"/>
            <a:ext cx="7855644" cy="4438439"/>
          </a:xfrm>
          <a:prstGeom prst="rect">
            <a:avLst/>
          </a:prstGeom>
        </p:spPr>
      </p:pic>
      <p:sp>
        <p:nvSpPr>
          <p:cNvPr id="6" name="Tekstvak 5">
            <a:extLst>
              <a:ext uri="{FF2B5EF4-FFF2-40B4-BE49-F238E27FC236}">
                <a16:creationId xmlns:a16="http://schemas.microsoft.com/office/drawing/2014/main" id="{365E05B0-9388-4F1A-8D7E-C4A2670B901D}"/>
              </a:ext>
            </a:extLst>
          </p:cNvPr>
          <p:cNvSpPr txBox="1"/>
          <p:nvPr/>
        </p:nvSpPr>
        <p:spPr>
          <a:xfrm>
            <a:off x="690664" y="2538918"/>
            <a:ext cx="3579779" cy="2947481"/>
          </a:xfrm>
          <a:prstGeom prst="rect">
            <a:avLst/>
          </a:prstGeom>
          <a:noFill/>
        </p:spPr>
        <p:txBody>
          <a:bodyPr wrap="square" rtlCol="0">
            <a:spAutoFit/>
          </a:bodyPr>
          <a:lstStyle/>
          <a:p>
            <a:r>
              <a:rPr lang="nl-NL" dirty="0">
                <a:solidFill>
                  <a:srgbClr val="002060"/>
                </a:solidFill>
                <a:latin typeface="Century Gothic" panose="020B0502020202020204" pitchFamily="34" charset="0"/>
              </a:rPr>
              <a:t>Een thrillerkomedie</a:t>
            </a:r>
          </a:p>
          <a:p>
            <a:endParaRPr lang="nl-NL" dirty="0">
              <a:solidFill>
                <a:srgbClr val="002060"/>
              </a:solidFill>
              <a:latin typeface="Century Gothic" panose="020B0502020202020204" pitchFamily="34" charset="0"/>
            </a:endParaRPr>
          </a:p>
          <a:p>
            <a:r>
              <a:rPr lang="nl-NL" sz="1800" dirty="0">
                <a:solidFill>
                  <a:srgbClr val="002060"/>
                </a:solidFill>
                <a:effectLst/>
                <a:latin typeface="Century Gothic" panose="020B0502020202020204" pitchFamily="34" charset="0"/>
                <a:ea typeface="Calibri" panose="020F0502020204030204" pitchFamily="34" charset="0"/>
                <a:cs typeface="Calibri" panose="020F0502020204030204" pitchFamily="34" charset="0"/>
              </a:rPr>
              <a:t>Een ouder echtpaar (Johnny Kraaykamp en Doris </a:t>
            </a:r>
            <a:r>
              <a:rPr lang="nl-NL" sz="1800" dirty="0" err="1">
                <a:solidFill>
                  <a:srgbClr val="002060"/>
                </a:solidFill>
                <a:effectLst/>
                <a:latin typeface="Century Gothic" panose="020B0502020202020204" pitchFamily="34" charset="0"/>
                <a:ea typeface="Calibri" panose="020F0502020204030204" pitchFamily="34" charset="0"/>
                <a:cs typeface="Calibri" panose="020F0502020204030204" pitchFamily="34" charset="0"/>
              </a:rPr>
              <a:t>Baaten</a:t>
            </a:r>
            <a:r>
              <a:rPr lang="nl-NL" sz="1800" dirty="0">
                <a:solidFill>
                  <a:srgbClr val="002060"/>
                </a:solidFill>
                <a:effectLst/>
                <a:latin typeface="Century Gothic" panose="020B0502020202020204" pitchFamily="34" charset="0"/>
                <a:ea typeface="Calibri" panose="020F0502020204030204" pitchFamily="34" charset="0"/>
                <a:cs typeface="Calibri" panose="020F0502020204030204" pitchFamily="34" charset="0"/>
              </a:rPr>
              <a:t>) is net verhuisd. Hij is een beetje verward, zij is vooral praktisch ingesteld. Zomaar opeens ligt er een lijk in de kamer. </a:t>
            </a:r>
            <a:endParaRPr lang="nl-NL" dirty="0">
              <a:solidFill>
                <a:srgbClr val="002060"/>
              </a:solidFill>
              <a:latin typeface="Century Gothic" panose="020B0502020202020204" pitchFamily="34" charset="0"/>
            </a:endParaRPr>
          </a:p>
          <a:p>
            <a:endParaRPr lang="nl-NL" dirty="0"/>
          </a:p>
          <a:p>
            <a:endParaRPr lang="nl-NL" dirty="0"/>
          </a:p>
        </p:txBody>
      </p:sp>
    </p:spTree>
    <p:extLst>
      <p:ext uri="{BB962C8B-B14F-4D97-AF65-F5344CB8AC3E}">
        <p14:creationId xmlns:p14="http://schemas.microsoft.com/office/powerpoint/2010/main" val="338155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904AF92-592C-4C8A-92C4-4C01CC2D51A1}"/>
              </a:ext>
            </a:extLst>
          </p:cNvPr>
          <p:cNvSpPr>
            <a:spLocks noGrp="1"/>
          </p:cNvSpPr>
          <p:nvPr>
            <p:ph type="title"/>
          </p:nvPr>
        </p:nvSpPr>
        <p:spPr>
          <a:xfrm>
            <a:off x="1420238" y="96767"/>
            <a:ext cx="11011711" cy="2761303"/>
          </a:xfrm>
        </p:spPr>
        <p:txBody>
          <a:bodyPr>
            <a:normAutofit/>
          </a:bodyPr>
          <a:lstStyle/>
          <a:p>
            <a:r>
              <a:rPr lang="nl-NL" b="1" dirty="0">
                <a:solidFill>
                  <a:srgbClr val="FF0000"/>
                </a:solidFill>
              </a:rPr>
              <a:t>  </a:t>
            </a:r>
            <a:r>
              <a:rPr lang="nl-NL" sz="4900" b="1" dirty="0">
                <a:solidFill>
                  <a:srgbClr val="FF0000"/>
                </a:solidFill>
              </a:rPr>
              <a:t>06</a:t>
            </a:r>
            <a:r>
              <a:rPr lang="nl-NL" sz="4900" dirty="0"/>
              <a:t> </a:t>
            </a:r>
            <a:r>
              <a:rPr lang="nl-NL" b="1" dirty="0">
                <a:solidFill>
                  <a:srgbClr val="002060"/>
                </a:solidFill>
              </a:rPr>
              <a:t>Concertkoor Haarlem </a:t>
            </a:r>
            <a:r>
              <a:rPr lang="nl-NL" sz="4900" dirty="0">
                <a:solidFill>
                  <a:srgbClr val="002060"/>
                </a:solidFill>
              </a:rPr>
              <a:t>- </a:t>
            </a:r>
            <a:r>
              <a:rPr lang="nl-NL" sz="3600" dirty="0">
                <a:solidFill>
                  <a:srgbClr val="002060"/>
                </a:solidFill>
              </a:rPr>
              <a:t>klassieke muziek</a:t>
            </a:r>
            <a:br>
              <a:rPr lang="nl-NL" dirty="0">
                <a:solidFill>
                  <a:srgbClr val="002060"/>
                </a:solidFill>
              </a:rPr>
            </a:br>
            <a:r>
              <a:rPr lang="nl-NL" dirty="0">
                <a:solidFill>
                  <a:srgbClr val="002060"/>
                </a:solidFill>
              </a:rPr>
              <a:t>        </a:t>
            </a:r>
            <a:r>
              <a:rPr lang="nl-NL" sz="3600" dirty="0">
                <a:solidFill>
                  <a:srgbClr val="002060"/>
                </a:solidFill>
              </a:rPr>
              <a:t>Haarlem Ph.        </a:t>
            </a:r>
            <a:r>
              <a:rPr lang="nl-NL" b="1" dirty="0">
                <a:solidFill>
                  <a:srgbClr val="FF0000"/>
                </a:solidFill>
              </a:rPr>
              <a:t>Die </a:t>
            </a:r>
            <a:r>
              <a:rPr lang="nl-NL" b="1" dirty="0" err="1">
                <a:solidFill>
                  <a:srgbClr val="FF0000"/>
                </a:solidFill>
              </a:rPr>
              <a:t>Hohe</a:t>
            </a:r>
            <a:r>
              <a:rPr lang="nl-NL" b="1" dirty="0">
                <a:solidFill>
                  <a:srgbClr val="FF0000"/>
                </a:solidFill>
              </a:rPr>
              <a:t> </a:t>
            </a:r>
            <a:r>
              <a:rPr lang="nl-NL" b="1" dirty="0" err="1">
                <a:solidFill>
                  <a:srgbClr val="FF0000"/>
                </a:solidFill>
              </a:rPr>
              <a:t>Messe</a:t>
            </a:r>
            <a:r>
              <a:rPr lang="nl-NL" b="1" dirty="0">
                <a:solidFill>
                  <a:srgbClr val="FF0000"/>
                </a:solidFill>
              </a:rPr>
              <a:t> van J.S. Bach</a:t>
            </a:r>
          </a:p>
        </p:txBody>
      </p:sp>
      <p:pic>
        <p:nvPicPr>
          <p:cNvPr id="4" name="Tijdelijke aanduiding voor inhoud 3">
            <a:extLst>
              <a:ext uri="{FF2B5EF4-FFF2-40B4-BE49-F238E27FC236}">
                <a16:creationId xmlns:a16="http://schemas.microsoft.com/office/drawing/2014/main" id="{99E74482-FF63-4A3D-8AB9-4482A44151B5}"/>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1335034" y="96767"/>
            <a:ext cx="779145" cy="676275"/>
          </a:xfrm>
          <a:prstGeom prst="rect">
            <a:avLst/>
          </a:prstGeom>
        </p:spPr>
      </p:pic>
      <p:pic>
        <p:nvPicPr>
          <p:cNvPr id="5" name="Afbeelding 4" descr="Afbeelding met tekst, illustratie&#10;&#10;Automatisch gegenereerde beschrijving">
            <a:extLst>
              <a:ext uri="{FF2B5EF4-FFF2-40B4-BE49-F238E27FC236}">
                <a16:creationId xmlns:a16="http://schemas.microsoft.com/office/drawing/2014/main" id="{3E76D882-DAF6-4ADC-8ED7-CA6A762CEB3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821" y="72991"/>
            <a:ext cx="2910078" cy="689515"/>
          </a:xfrm>
          <a:prstGeom prst="rect">
            <a:avLst/>
          </a:prstGeom>
        </p:spPr>
      </p:pic>
      <p:pic>
        <p:nvPicPr>
          <p:cNvPr id="4098" name="Picture 2">
            <a:extLst>
              <a:ext uri="{FF2B5EF4-FFF2-40B4-BE49-F238E27FC236}">
                <a16:creationId xmlns:a16="http://schemas.microsoft.com/office/drawing/2014/main" id="{30A843E9-56BF-4CCC-9BBA-C38533B70C8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0118" y="2696500"/>
            <a:ext cx="2476500" cy="3733800"/>
          </a:xfrm>
          <a:prstGeom prst="rect">
            <a:avLst/>
          </a:prstGeom>
          <a:noFill/>
          <a:extLst>
            <a:ext uri="{909E8E84-426E-40DD-AFC4-6F175D3DCCD1}">
              <a14:hiddenFill xmlns:a14="http://schemas.microsoft.com/office/drawing/2010/main">
                <a:solidFill>
                  <a:srgbClr val="FFFFFF"/>
                </a:solidFill>
              </a14:hiddenFill>
            </a:ext>
          </a:extLst>
        </p:spPr>
      </p:pic>
      <p:pic>
        <p:nvPicPr>
          <p:cNvPr id="3" name="Onlinemedia 2" title="J.S.Bach - Die Hohe Messe in H-moll (Grande Messa in si minore) - Crucifixus, Carlo Maria Giulini">
            <a:hlinkClick r:id="" action="ppaction://media"/>
            <a:extLst>
              <a:ext uri="{FF2B5EF4-FFF2-40B4-BE49-F238E27FC236}">
                <a16:creationId xmlns:a16="http://schemas.microsoft.com/office/drawing/2014/main" id="{5C50A740-268C-4FE6-9EF5-97A5C32BF138}"/>
              </a:ext>
            </a:extLst>
          </p:cNvPr>
          <p:cNvPicPr>
            <a:picLocks noRot="1" noChangeAspect="1"/>
          </p:cNvPicPr>
          <p:nvPr>
            <a:videoFile r:link="rId1"/>
          </p:nvPr>
        </p:nvPicPr>
        <p:blipFill>
          <a:blip r:embed="rId6"/>
          <a:stretch>
            <a:fillRect/>
          </a:stretch>
        </p:blipFill>
        <p:spPr>
          <a:xfrm>
            <a:off x="4844374" y="2081753"/>
            <a:ext cx="7269805" cy="4864306"/>
          </a:xfrm>
          <a:prstGeom prst="rect">
            <a:avLst/>
          </a:prstGeom>
        </p:spPr>
      </p:pic>
    </p:spTree>
    <p:extLst>
      <p:ext uri="{BB962C8B-B14F-4D97-AF65-F5344CB8AC3E}">
        <p14:creationId xmlns:p14="http://schemas.microsoft.com/office/powerpoint/2010/main" val="1033127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904AF92-592C-4C8A-92C4-4C01CC2D51A1}"/>
              </a:ext>
            </a:extLst>
          </p:cNvPr>
          <p:cNvSpPr>
            <a:spLocks noGrp="1"/>
          </p:cNvSpPr>
          <p:nvPr>
            <p:ph type="title"/>
          </p:nvPr>
        </p:nvSpPr>
        <p:spPr>
          <a:xfrm>
            <a:off x="2986121" y="513500"/>
            <a:ext cx="8445500" cy="1347788"/>
          </a:xfrm>
        </p:spPr>
        <p:txBody>
          <a:bodyPr>
            <a:normAutofit/>
          </a:bodyPr>
          <a:lstStyle/>
          <a:p>
            <a:r>
              <a:rPr lang="nl-NL" b="1" dirty="0">
                <a:solidFill>
                  <a:srgbClr val="FF0000"/>
                </a:solidFill>
              </a:rPr>
              <a:t>07</a:t>
            </a:r>
            <a:r>
              <a:rPr lang="nl-NL" dirty="0"/>
              <a:t> </a:t>
            </a:r>
            <a:r>
              <a:rPr lang="nl-NL" b="1" dirty="0">
                <a:solidFill>
                  <a:srgbClr val="002060"/>
                </a:solidFill>
              </a:rPr>
              <a:t>Simone Kleinsma    </a:t>
            </a:r>
            <a:r>
              <a:rPr lang="nl-NL" dirty="0">
                <a:solidFill>
                  <a:srgbClr val="002060"/>
                </a:solidFill>
              </a:rPr>
              <a:t>-   </a:t>
            </a:r>
            <a:r>
              <a:rPr lang="nl-NL" sz="3600" dirty="0">
                <a:solidFill>
                  <a:srgbClr val="002060"/>
                </a:solidFill>
              </a:rPr>
              <a:t>muziek</a:t>
            </a:r>
            <a:r>
              <a:rPr lang="nl-NL" sz="4000" dirty="0">
                <a:solidFill>
                  <a:srgbClr val="002060"/>
                </a:solidFill>
              </a:rPr>
              <a:t> </a:t>
            </a:r>
            <a:br>
              <a:rPr lang="nl-NL" dirty="0">
                <a:solidFill>
                  <a:srgbClr val="002060"/>
                </a:solidFill>
              </a:rPr>
            </a:br>
            <a:r>
              <a:rPr lang="nl-NL" sz="4000" dirty="0">
                <a:solidFill>
                  <a:srgbClr val="002060"/>
                </a:solidFill>
              </a:rPr>
              <a:t>      </a:t>
            </a:r>
            <a:r>
              <a:rPr lang="nl-NL" sz="3600" dirty="0">
                <a:solidFill>
                  <a:srgbClr val="002060"/>
                </a:solidFill>
              </a:rPr>
              <a:t>Velsen</a:t>
            </a:r>
            <a:r>
              <a:rPr lang="nl-NL" sz="4000" dirty="0">
                <a:solidFill>
                  <a:srgbClr val="002060"/>
                </a:solidFill>
              </a:rPr>
              <a:t>                                      </a:t>
            </a:r>
            <a:r>
              <a:rPr lang="nl-NL" b="1" dirty="0">
                <a:solidFill>
                  <a:srgbClr val="FF0000"/>
                </a:solidFill>
              </a:rPr>
              <a:t>Verder</a:t>
            </a:r>
          </a:p>
        </p:txBody>
      </p:sp>
      <p:pic>
        <p:nvPicPr>
          <p:cNvPr id="4" name="Tijdelijke aanduiding voor inhoud 3">
            <a:extLst>
              <a:ext uri="{FF2B5EF4-FFF2-40B4-BE49-F238E27FC236}">
                <a16:creationId xmlns:a16="http://schemas.microsoft.com/office/drawing/2014/main" id="{99E74482-FF63-4A3D-8AB9-4482A44151B5}"/>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1276195" y="73614"/>
            <a:ext cx="779145" cy="676275"/>
          </a:xfrm>
          <a:prstGeom prst="rect">
            <a:avLst/>
          </a:prstGeom>
        </p:spPr>
      </p:pic>
      <p:pic>
        <p:nvPicPr>
          <p:cNvPr id="5" name="Afbeelding 4" descr="Afbeelding met kaart&#10;&#10;Automatisch gegenereerde beschrijving">
            <a:extLst>
              <a:ext uri="{FF2B5EF4-FFF2-40B4-BE49-F238E27FC236}">
                <a16:creationId xmlns:a16="http://schemas.microsoft.com/office/drawing/2014/main" id="{8DC11637-4C48-4BE0-A0BB-C69ADF6CF92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6660" y="123928"/>
            <a:ext cx="1737360" cy="1737360"/>
          </a:xfrm>
          <a:prstGeom prst="rect">
            <a:avLst/>
          </a:prstGeom>
        </p:spPr>
      </p:pic>
      <p:sp>
        <p:nvSpPr>
          <p:cNvPr id="3" name="Tekstvak 2">
            <a:extLst>
              <a:ext uri="{FF2B5EF4-FFF2-40B4-BE49-F238E27FC236}">
                <a16:creationId xmlns:a16="http://schemas.microsoft.com/office/drawing/2014/main" id="{933E5879-A7AA-482E-B1B2-A189AC50CDA4}"/>
              </a:ext>
            </a:extLst>
          </p:cNvPr>
          <p:cNvSpPr txBox="1"/>
          <p:nvPr/>
        </p:nvSpPr>
        <p:spPr>
          <a:xfrm>
            <a:off x="136661" y="2071991"/>
            <a:ext cx="3413936" cy="4820550"/>
          </a:xfrm>
          <a:prstGeom prst="rect">
            <a:avLst/>
          </a:prstGeom>
          <a:noFill/>
        </p:spPr>
        <p:txBody>
          <a:bodyPr wrap="square" rtlCol="0">
            <a:spAutoFit/>
          </a:bodyPr>
          <a:lstStyle/>
          <a:p>
            <a:r>
              <a:rPr lang="nl-NL" dirty="0">
                <a:solidFill>
                  <a:srgbClr val="002060"/>
                </a:solidFill>
                <a:latin typeface="Century Gothic" panose="020B0502020202020204" pitchFamily="34" charset="0"/>
              </a:rPr>
              <a:t>Een soloshow over Simones leven</a:t>
            </a:r>
          </a:p>
          <a:p>
            <a:endParaRPr lang="nl-NL" dirty="0">
              <a:solidFill>
                <a:srgbClr val="002060"/>
              </a:solidFill>
              <a:latin typeface="Century Gothic" panose="020B0502020202020204" pitchFamily="34" charset="0"/>
            </a:endParaRPr>
          </a:p>
          <a:p>
            <a:pPr>
              <a:lnSpc>
                <a:spcPct val="107000"/>
              </a:lnSpc>
              <a:spcAft>
                <a:spcPts val="800"/>
              </a:spcAft>
            </a:pPr>
            <a:r>
              <a:rPr lang="nl-NL" sz="1800" dirty="0">
                <a:solidFill>
                  <a:srgbClr val="002060"/>
                </a:solidFill>
                <a:effectLst/>
                <a:latin typeface="Century Gothic" panose="020B0502020202020204" pitchFamily="34" charset="0"/>
                <a:ea typeface="Calibri" panose="020F0502020204030204" pitchFamily="34" charset="0"/>
                <a:cs typeface="Calibri" panose="020F0502020204030204" pitchFamily="34" charset="0"/>
              </a:rPr>
              <a:t>Om een nieuw begin te maken zul je eerst moeten opruimen, je moet durven weggooien, zodat je iets kunt overhouden wat het begin kan zijn van iets nieuws. Simone neemt je mee in haar verhaal waarbij uiteraard muziek een grote rol speelt. </a:t>
            </a:r>
            <a:endParaRPr lang="nl-NL" sz="1800" dirty="0">
              <a:solidFill>
                <a:srgbClr val="002060"/>
              </a:solidFill>
              <a:effectLst/>
              <a:latin typeface="Century Gothic" panose="020B0502020202020204" pitchFamily="34" charset="0"/>
              <a:ea typeface="Calibri" panose="020F0502020204030204" pitchFamily="34" charset="0"/>
              <a:cs typeface="Times New Roman" panose="02020603050405020304" pitchFamily="18" charset="0"/>
            </a:endParaRPr>
          </a:p>
          <a:p>
            <a:endParaRPr lang="nl-NL" dirty="0">
              <a:solidFill>
                <a:srgbClr val="002060"/>
              </a:solidFill>
              <a:latin typeface="Century Gothic" panose="020B0502020202020204" pitchFamily="34" charset="0"/>
            </a:endParaRPr>
          </a:p>
          <a:p>
            <a:endParaRPr lang="nl-NL" dirty="0"/>
          </a:p>
          <a:p>
            <a:endParaRPr lang="nl-NL" dirty="0"/>
          </a:p>
        </p:txBody>
      </p:sp>
      <p:pic>
        <p:nvPicPr>
          <p:cNvPr id="6" name="Onlinemedia 5" title="Aftermovie Première Simone Kleinsma VERDER">
            <a:hlinkClick r:id="" action="ppaction://media"/>
            <a:extLst>
              <a:ext uri="{FF2B5EF4-FFF2-40B4-BE49-F238E27FC236}">
                <a16:creationId xmlns:a16="http://schemas.microsoft.com/office/drawing/2014/main" id="{A46695BB-2692-4D90-8DDB-E392F8158EC0}"/>
              </a:ext>
            </a:extLst>
          </p:cNvPr>
          <p:cNvPicPr>
            <a:picLocks noRot="1" noChangeAspect="1"/>
          </p:cNvPicPr>
          <p:nvPr>
            <a:videoFile r:link="rId1"/>
          </p:nvPr>
        </p:nvPicPr>
        <p:blipFill>
          <a:blip r:embed="rId5"/>
          <a:stretch>
            <a:fillRect/>
          </a:stretch>
        </p:blipFill>
        <p:spPr>
          <a:xfrm>
            <a:off x="3404681" y="1856605"/>
            <a:ext cx="8721737" cy="4927781"/>
          </a:xfrm>
          <a:prstGeom prst="rect">
            <a:avLst/>
          </a:prstGeom>
        </p:spPr>
      </p:pic>
    </p:spTree>
    <p:extLst>
      <p:ext uri="{BB962C8B-B14F-4D97-AF65-F5344CB8AC3E}">
        <p14:creationId xmlns:p14="http://schemas.microsoft.com/office/powerpoint/2010/main" val="1860515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1690</TotalTime>
  <Words>946</Words>
  <Application>Microsoft Office PowerPoint</Application>
  <PresentationFormat>Breedbeeld</PresentationFormat>
  <Paragraphs>84</Paragraphs>
  <Slides>20</Slides>
  <Notes>0</Notes>
  <HiddenSlides>0</HiddenSlides>
  <MMClips>15</MMClips>
  <ScaleCrop>false</ScaleCrop>
  <HeadingPairs>
    <vt:vector size="6" baseType="variant">
      <vt:variant>
        <vt:lpstr>Gebruikte lettertypen</vt:lpstr>
      </vt:variant>
      <vt:variant>
        <vt:i4>7</vt:i4>
      </vt:variant>
      <vt:variant>
        <vt:lpstr>Thema</vt:lpstr>
      </vt:variant>
      <vt:variant>
        <vt:i4>1</vt:i4>
      </vt:variant>
      <vt:variant>
        <vt:lpstr>Diatitels</vt:lpstr>
      </vt:variant>
      <vt:variant>
        <vt:i4>20</vt:i4>
      </vt:variant>
    </vt:vector>
  </HeadingPairs>
  <TitlesOfParts>
    <vt:vector size="28" baseType="lpstr">
      <vt:lpstr>Arial</vt:lpstr>
      <vt:lpstr>Calibri</vt:lpstr>
      <vt:lpstr>Calibri Light</vt:lpstr>
      <vt:lpstr>Century Gothic</vt:lpstr>
      <vt:lpstr>Open Sans</vt:lpstr>
      <vt:lpstr>var( --e-global-typography-primary-font-family )</vt:lpstr>
      <vt:lpstr>Verdana</vt:lpstr>
      <vt:lpstr>Kantoorthema</vt:lpstr>
      <vt:lpstr>Heemsteedse Kunstkring </vt:lpstr>
      <vt:lpstr>The Sorting Hat</vt:lpstr>
      <vt:lpstr>01 Drie miljoen voetstappen naar Sicilië         Nhung Dam   -   toneel        Heemstede DL </vt:lpstr>
      <vt:lpstr>02 De Eeuw van Harry Belafonte Hoofddorp       -       theaterconcert </vt:lpstr>
      <vt:lpstr>03 Anne Wil Blankers – Hans Croiset – Johanna ter Steege e.a.  -          toneel  Velsen    Het oog van de storm  </vt:lpstr>
      <vt:lpstr>04 Diederik van Vleuten   kleinkunst/cabaret         Hoofddorp                        Moedig voorwaarts </vt:lpstr>
      <vt:lpstr>05 Johnny Kraaijkamp jr., Trudy Labij e.a. - toneel       Velsen           Hoog spel</vt:lpstr>
      <vt:lpstr>  06 Concertkoor Haarlem - klassieke muziek         Haarlem Ph.        Die Hohe Messe van J.S. Bach</vt:lpstr>
      <vt:lpstr>07 Simone Kleinsma    -   muziek        Velsen                                      Verder</vt:lpstr>
      <vt:lpstr>08 Francis Broekhuizen     -     klassieke muziek Heemstede OK               Bij twijfel hard zingen</vt:lpstr>
      <vt:lpstr>09 Sara Kroos   –   cabaret Hoofddorp     Verte</vt:lpstr>
      <vt:lpstr>11 Dominic Seldis    -    klassieke muziek         Hoofddorp               Music Maestro!</vt:lpstr>
      <vt:lpstr>10 Huub Stapel        -      Toneel        Haarlem  StSch               Het huwelijk</vt:lpstr>
      <vt:lpstr>  12 Philippe Elan en het Amstel Quartet     Heemstede OK   muziek      Sax avec Elan!</vt:lpstr>
      <vt:lpstr>  13 Hans Dorrestijn        –       cabaret        Heemstede DL     ‘t Houdt een keer op</vt:lpstr>
      <vt:lpstr>14 Anna Federova &amp; Friends  Haarlem Ph                           klassieke muziek</vt:lpstr>
      <vt:lpstr> 15 Titanic de Musical       Velsen</vt:lpstr>
      <vt:lpstr>16  Toneelgroep Het Volk    -    toneel         Hoofddorp   De Bezoeking</vt:lpstr>
      <vt:lpstr>17 Fabian Franciscus      -  cabaret       Heemstede DL          Kleine Wereld</vt:lpstr>
      <vt:lpstr>18 Släpstick / Wereldbänd  -  muziek       Velsen      The Roaring Twenties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Heemsteedse Kunstkring</dc:title>
  <dc:creator>Dirk Van der Spoel</dc:creator>
  <cp:lastModifiedBy>Dirk Van der Spoel</cp:lastModifiedBy>
  <cp:revision>34</cp:revision>
  <dcterms:created xsi:type="dcterms:W3CDTF">2021-11-17T10:58:31Z</dcterms:created>
  <dcterms:modified xsi:type="dcterms:W3CDTF">2021-11-28T16:05:43Z</dcterms:modified>
</cp:coreProperties>
</file>